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Lst>
  <p:sldSz cy="5143500" cx="9144000"/>
  <p:notesSz cx="6858000" cy="9144000"/>
  <p:embeddedFontLst>
    <p:embeddedFont>
      <p:font typeface="Rubik Light"/>
      <p:regular r:id="rId57"/>
      <p:bold r:id="rId58"/>
      <p:italic r:id="rId59"/>
      <p:boldItalic r:id="rId60"/>
    </p:embeddedFont>
    <p:embeddedFont>
      <p:font typeface="Roboto"/>
      <p:regular r:id="rId61"/>
      <p:bold r:id="rId62"/>
      <p:italic r:id="rId63"/>
      <p:boldItalic r:id="rId64"/>
    </p:embeddedFont>
    <p:embeddedFont>
      <p:font typeface="Poppins"/>
      <p:regular r:id="rId65"/>
      <p:bold r:id="rId66"/>
      <p:italic r:id="rId67"/>
      <p:boldItalic r:id="rId68"/>
    </p:embeddedFont>
    <p:embeddedFont>
      <p:font typeface="Bebas Neue"/>
      <p:regular r:id="rId69"/>
    </p:embeddedFont>
    <p:embeddedFont>
      <p:font typeface="Didact Gothic"/>
      <p:regular r:id="rId70"/>
    </p:embeddedFont>
    <p:embeddedFont>
      <p:font typeface="Poppins Light"/>
      <p:regular r:id="rId71"/>
      <p:bold r:id="rId72"/>
      <p:italic r:id="rId73"/>
      <p:boldItalic r:id="rId74"/>
    </p:embeddedFont>
    <p:embeddedFont>
      <p:font typeface="PT Sans"/>
      <p:regular r:id="rId75"/>
      <p:bold r:id="rId76"/>
      <p:italic r:id="rId77"/>
      <p:boldItalic r:id="rId78"/>
    </p:embeddedFont>
    <p:embeddedFont>
      <p:font typeface="Open Sans"/>
      <p:regular r:id="rId79"/>
      <p:bold r:id="rId80"/>
      <p:italic r:id="rId81"/>
      <p:boldItalic r:id="rId8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17ED31C-CEA9-4904-856C-E990F3569AA7}">
  <a:tblStyle styleId="{F17ED31C-CEA9-4904-856C-E990F3569AA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font" Target="fonts/OpenSans-bold.fntdata"/><Relationship Id="rId82" Type="http://schemas.openxmlformats.org/officeDocument/2006/relationships/font" Target="fonts/OpenSans-boldItalic.fntdata"/><Relationship Id="rId81" Type="http://schemas.openxmlformats.org/officeDocument/2006/relationships/font" Target="fonts/OpenSan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PoppinsLight-italic.fntdata"/><Relationship Id="rId72" Type="http://schemas.openxmlformats.org/officeDocument/2006/relationships/font" Target="fonts/PoppinsLight-bold.fntdata"/><Relationship Id="rId31" Type="http://schemas.openxmlformats.org/officeDocument/2006/relationships/slide" Target="slides/slide25.xml"/><Relationship Id="rId75" Type="http://schemas.openxmlformats.org/officeDocument/2006/relationships/font" Target="fonts/PTSans-regular.fntdata"/><Relationship Id="rId30" Type="http://schemas.openxmlformats.org/officeDocument/2006/relationships/slide" Target="slides/slide24.xml"/><Relationship Id="rId74" Type="http://schemas.openxmlformats.org/officeDocument/2006/relationships/font" Target="fonts/PoppinsLight-boldItalic.fntdata"/><Relationship Id="rId33" Type="http://schemas.openxmlformats.org/officeDocument/2006/relationships/slide" Target="slides/slide27.xml"/><Relationship Id="rId77" Type="http://schemas.openxmlformats.org/officeDocument/2006/relationships/font" Target="fonts/PTSans-italic.fntdata"/><Relationship Id="rId32" Type="http://schemas.openxmlformats.org/officeDocument/2006/relationships/slide" Target="slides/slide26.xml"/><Relationship Id="rId76" Type="http://schemas.openxmlformats.org/officeDocument/2006/relationships/font" Target="fonts/PTSans-bold.fntdata"/><Relationship Id="rId35" Type="http://schemas.openxmlformats.org/officeDocument/2006/relationships/slide" Target="slides/slide29.xml"/><Relationship Id="rId79" Type="http://schemas.openxmlformats.org/officeDocument/2006/relationships/font" Target="fonts/OpenSans-regular.fntdata"/><Relationship Id="rId34" Type="http://schemas.openxmlformats.org/officeDocument/2006/relationships/slide" Target="slides/slide28.xml"/><Relationship Id="rId78" Type="http://schemas.openxmlformats.org/officeDocument/2006/relationships/font" Target="fonts/PTSans-boldItalic.fntdata"/><Relationship Id="rId71" Type="http://schemas.openxmlformats.org/officeDocument/2006/relationships/font" Target="fonts/PoppinsLight-regular.fntdata"/><Relationship Id="rId70" Type="http://schemas.openxmlformats.org/officeDocument/2006/relationships/font" Target="fonts/DidactGothic-regular.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Roboto-bold.fntdata"/><Relationship Id="rId61" Type="http://schemas.openxmlformats.org/officeDocument/2006/relationships/font" Target="fonts/Roboto-regular.fntdata"/><Relationship Id="rId20" Type="http://schemas.openxmlformats.org/officeDocument/2006/relationships/slide" Target="slides/slide14.xml"/><Relationship Id="rId64" Type="http://schemas.openxmlformats.org/officeDocument/2006/relationships/font" Target="fonts/Roboto-boldItalic.fntdata"/><Relationship Id="rId63" Type="http://schemas.openxmlformats.org/officeDocument/2006/relationships/font" Target="fonts/Roboto-italic.fntdata"/><Relationship Id="rId22" Type="http://schemas.openxmlformats.org/officeDocument/2006/relationships/slide" Target="slides/slide16.xml"/><Relationship Id="rId66" Type="http://schemas.openxmlformats.org/officeDocument/2006/relationships/font" Target="fonts/Poppins-bold.fntdata"/><Relationship Id="rId21" Type="http://schemas.openxmlformats.org/officeDocument/2006/relationships/slide" Target="slides/slide15.xml"/><Relationship Id="rId65" Type="http://schemas.openxmlformats.org/officeDocument/2006/relationships/font" Target="fonts/Poppins-regular.fntdata"/><Relationship Id="rId24" Type="http://schemas.openxmlformats.org/officeDocument/2006/relationships/slide" Target="slides/slide18.xml"/><Relationship Id="rId68" Type="http://schemas.openxmlformats.org/officeDocument/2006/relationships/font" Target="fonts/Poppins-boldItalic.fntdata"/><Relationship Id="rId23" Type="http://schemas.openxmlformats.org/officeDocument/2006/relationships/slide" Target="slides/slide17.xml"/><Relationship Id="rId67" Type="http://schemas.openxmlformats.org/officeDocument/2006/relationships/font" Target="fonts/Poppins-italic.fntdata"/><Relationship Id="rId60" Type="http://schemas.openxmlformats.org/officeDocument/2006/relationships/font" Target="fonts/RubikLight-boldItalic.fntdata"/><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BebasNeue-regular.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font" Target="fonts/RubikLight-regular.fntdata"/><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font" Target="fonts/RubikLight-italic.fntdata"/><Relationship Id="rId14" Type="http://schemas.openxmlformats.org/officeDocument/2006/relationships/slide" Target="slides/slide8.xml"/><Relationship Id="rId58" Type="http://schemas.openxmlformats.org/officeDocument/2006/relationships/font" Target="fonts/RubikLight-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1-1:10</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g23cd340528d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6" name="Google Shape;836;g23cd340528d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g23b7ba0e371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3" name="Google Shape;843;g23b7ba0e371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br>
              <a:rPr lang="en" sz="1200">
                <a:solidFill>
                  <a:schemeClr val="dk1"/>
                </a:solidFill>
                <a:highlight>
                  <a:srgbClr val="E8F3FC"/>
                </a:highlight>
                <a:latin typeface="Calibri"/>
                <a:ea typeface="Calibri"/>
                <a:cs typeface="Calibri"/>
                <a:sym typeface="Calibri"/>
              </a:rPr>
            </a:br>
            <a:r>
              <a:rPr lang="en" sz="1200">
                <a:solidFill>
                  <a:schemeClr val="dk1"/>
                </a:solidFill>
                <a:highlight>
                  <a:srgbClr val="E8F3FC"/>
                </a:highlight>
                <a:latin typeface="Calibri"/>
                <a:ea typeface="Calibri"/>
                <a:cs typeface="Calibri"/>
                <a:sym typeface="Calibri"/>
              </a:rPr>
              <a:t> 							</a:t>
            </a:r>
            <a:endParaRPr sz="1200">
              <a:solidFill>
                <a:schemeClr val="dk1"/>
              </a:solidFill>
              <a:highlight>
                <a:srgbClr val="E8F3FC"/>
              </a:highlight>
              <a:latin typeface="Calibri"/>
              <a:ea typeface="Calibri"/>
              <a:cs typeface="Calibri"/>
              <a:sym typeface="Calibri"/>
            </a:endParaRPr>
          </a:p>
          <a:p>
            <a:pPr indent="0" lvl="0" marL="0" rtl="0" algn="l">
              <a:lnSpc>
                <a:spcPct val="115000"/>
              </a:lnSpc>
              <a:spcBef>
                <a:spcPts val="0"/>
              </a:spcBef>
              <a:spcAft>
                <a:spcPts val="0"/>
              </a:spcAft>
              <a:buNone/>
            </a:pPr>
            <a:r>
              <a:rPr lang="en">
                <a:solidFill>
                  <a:schemeClr val="dk1"/>
                </a:solidFill>
                <a:highlight>
                  <a:srgbClr val="E8F3FC"/>
                </a:highlight>
              </a:rPr>
              <a:t>						 					</a:t>
            </a:r>
            <a:endParaRPr>
              <a:solidFill>
                <a:schemeClr val="dk1"/>
              </a:solidFill>
              <a:highlight>
                <a:srgbClr val="E8F3FC"/>
              </a:highlight>
            </a:endParaRPr>
          </a:p>
          <a:p>
            <a:pPr indent="0" lvl="0" marL="0" rtl="0" algn="l">
              <a:spcBef>
                <a:spcPts val="0"/>
              </a:spcBef>
              <a:spcAft>
                <a:spcPts val="0"/>
              </a:spcAft>
              <a:buNone/>
            </a:pPr>
            <a:r>
              <a:rPr lang="en">
                <a:solidFill>
                  <a:schemeClr val="dk1"/>
                </a:solidFill>
                <a:highlight>
                  <a:srgbClr val="E8F3FC"/>
                </a:highlight>
              </a:rPr>
              <a:t>				</a:t>
            </a:r>
            <a:endParaRPr>
              <a:solidFill>
                <a:schemeClr val="dk1"/>
              </a:solidFill>
              <a:highlight>
                <a:srgbClr val="E8F3FC"/>
              </a:highlight>
            </a:endParaRPr>
          </a:p>
          <a:p>
            <a:pPr indent="0" lvl="0" marL="0" rtl="0" algn="l">
              <a:spcBef>
                <a:spcPts val="0"/>
              </a:spcBef>
              <a:spcAft>
                <a:spcPts val="0"/>
              </a:spcAft>
              <a:buNone/>
            </a:pPr>
            <a:r>
              <a:rPr lang="en">
                <a:solidFill>
                  <a:schemeClr val="dk1"/>
                </a:solidFill>
                <a:highlight>
                  <a:srgbClr val="E8F3FC"/>
                </a:highlight>
              </a:rPr>
              <a:t>			</a:t>
            </a:r>
            <a:endParaRPr>
              <a:solidFill>
                <a:schemeClr val="dk1"/>
              </a:solidFill>
              <a:highlight>
                <a:srgbClr val="E8F3FC"/>
              </a:highlight>
            </a:endParaRPr>
          </a:p>
          <a:p>
            <a:pPr indent="0" lvl="0" marL="0" rtl="0" algn="l">
              <a:spcBef>
                <a:spcPts val="0"/>
              </a:spcBef>
              <a:spcAft>
                <a:spcPts val="0"/>
              </a:spcAft>
              <a:buNone/>
            </a:pPr>
            <a:r>
              <a:rPr lang="en">
                <a:solidFill>
                  <a:schemeClr val="dk1"/>
                </a:solidFill>
              </a:rPr>
              <a: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g23b7ba0e371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6" name="Google Shape;886;g23b7ba0e371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g23b7ba0e371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1" name="Google Shape;891;g23b7ba0e371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1:20-1:30</a:t>
            </a:r>
            <a:endParaRPr sz="1400"/>
          </a:p>
          <a:p>
            <a:pPr indent="0" lvl="0" marL="0" rtl="0" algn="l">
              <a:spcBef>
                <a:spcPts val="0"/>
              </a:spcBef>
              <a:spcAft>
                <a:spcPts val="0"/>
              </a:spcAft>
              <a:buNone/>
            </a:pPr>
            <a:r>
              <a:rPr lang="en" sz="1400"/>
              <a:t>AH</a:t>
            </a:r>
            <a:endParaRPr sz="1400"/>
          </a:p>
          <a:p>
            <a:pPr indent="0" lvl="0" marL="0" rtl="0" algn="l">
              <a:spcBef>
                <a:spcPts val="0"/>
              </a:spcBef>
              <a:spcAft>
                <a:spcPts val="0"/>
              </a:spcAft>
              <a:buNone/>
            </a:pPr>
            <a:r>
              <a:rPr lang="en" sz="1400"/>
              <a:t>Amygdala - the brain’s “alarm system”</a:t>
            </a:r>
            <a:endParaRPr sz="1400"/>
          </a:p>
          <a:p>
            <a:pPr indent="0" lvl="0" marL="0" rtl="0" algn="l">
              <a:lnSpc>
                <a:spcPct val="150000"/>
              </a:lnSpc>
              <a:spcBef>
                <a:spcPts val="0"/>
              </a:spcBef>
              <a:spcAft>
                <a:spcPts val="0"/>
              </a:spcAft>
              <a:buNone/>
            </a:pPr>
            <a:r>
              <a:rPr lang="en" sz="1400">
                <a:solidFill>
                  <a:srgbClr val="5A4A3F"/>
                </a:solidFill>
                <a:latin typeface="Poppins"/>
                <a:ea typeface="Poppins"/>
                <a:cs typeface="Poppins"/>
                <a:sym typeface="Poppins"/>
              </a:rPr>
              <a:t>Our human biology wants us to </a:t>
            </a:r>
            <a:r>
              <a:rPr lang="en" sz="1400" u="sng">
                <a:solidFill>
                  <a:srgbClr val="5A4A3F"/>
                </a:solidFill>
                <a:latin typeface="Poppins"/>
                <a:ea typeface="Poppins"/>
                <a:cs typeface="Poppins"/>
                <a:sym typeface="Poppins"/>
              </a:rPr>
              <a:t>survive</a:t>
            </a:r>
            <a:r>
              <a:rPr lang="en" sz="1400">
                <a:solidFill>
                  <a:srgbClr val="5A4A3F"/>
                </a:solidFill>
                <a:latin typeface="Poppins"/>
                <a:ea typeface="Poppins"/>
                <a:cs typeface="Poppins"/>
                <a:sym typeface="Poppins"/>
              </a:rPr>
              <a:t> and </a:t>
            </a:r>
            <a:r>
              <a:rPr lang="en" sz="1400" u="sng">
                <a:solidFill>
                  <a:srgbClr val="5A4A3F"/>
                </a:solidFill>
                <a:latin typeface="Poppins"/>
                <a:ea typeface="Poppins"/>
                <a:cs typeface="Poppins"/>
                <a:sym typeface="Poppins"/>
              </a:rPr>
              <a:t>thrive</a:t>
            </a:r>
            <a:r>
              <a:rPr lang="en" sz="1400">
                <a:solidFill>
                  <a:srgbClr val="5A4A3F"/>
                </a:solidFill>
                <a:latin typeface="Poppins"/>
                <a:ea typeface="Poppins"/>
                <a:cs typeface="Poppins"/>
                <a:sym typeface="Poppins"/>
              </a:rPr>
              <a:t>.</a:t>
            </a:r>
            <a:endParaRPr sz="1400">
              <a:solidFill>
                <a:srgbClr val="5A4A3F"/>
              </a:solidFill>
              <a:latin typeface="Poppins"/>
              <a:ea typeface="Poppins"/>
              <a:cs typeface="Poppins"/>
              <a:sym typeface="Poppins"/>
            </a:endParaRPr>
          </a:p>
          <a:p>
            <a:pPr indent="0" lvl="0" marL="0" rtl="0" algn="l">
              <a:lnSpc>
                <a:spcPct val="150000"/>
              </a:lnSpc>
              <a:spcBef>
                <a:spcPts val="0"/>
              </a:spcBef>
              <a:spcAft>
                <a:spcPts val="0"/>
              </a:spcAft>
              <a:buClr>
                <a:schemeClr val="dk1"/>
              </a:buClr>
              <a:buSzPts val="1100"/>
              <a:buFont typeface="Arial"/>
              <a:buNone/>
            </a:pPr>
            <a:r>
              <a:t/>
            </a:r>
            <a:endParaRPr sz="1400">
              <a:solidFill>
                <a:srgbClr val="5A4A3F"/>
              </a:solidFill>
              <a:latin typeface="Poppins"/>
              <a:ea typeface="Poppins"/>
              <a:cs typeface="Poppins"/>
              <a:sym typeface="Poppins"/>
            </a:endParaRPr>
          </a:p>
          <a:p>
            <a:pPr indent="0" lvl="0" marL="0" rtl="0" algn="l">
              <a:lnSpc>
                <a:spcPct val="150000"/>
              </a:lnSpc>
              <a:spcBef>
                <a:spcPts val="0"/>
              </a:spcBef>
              <a:spcAft>
                <a:spcPts val="0"/>
              </a:spcAft>
              <a:buNone/>
            </a:pPr>
            <a:r>
              <a:rPr lang="en" sz="1400">
                <a:solidFill>
                  <a:srgbClr val="5A4A3F"/>
                </a:solidFill>
                <a:latin typeface="Poppins"/>
                <a:ea typeface="Poppins"/>
                <a:cs typeface="Poppins"/>
                <a:sym typeface="Poppins"/>
              </a:rPr>
              <a:t>Our brain response can be adaptive or maladaptive.</a:t>
            </a:r>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g54dda1946d_6_3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9" name="Google Shape;899;g54dda1946d_6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Fight, flight, or freeze is a good thing. It’s the brain’s way of protecting us from harm. </a:t>
            </a:r>
            <a:endParaRPr sz="1500"/>
          </a:p>
          <a:p>
            <a:pPr indent="0" lvl="0" marL="0" rtl="0" algn="l">
              <a:spcBef>
                <a:spcPts val="0"/>
              </a:spcBef>
              <a:spcAft>
                <a:spcPts val="0"/>
              </a:spcAft>
              <a:buNone/>
            </a:pPr>
            <a:r>
              <a:rPr lang="en" sz="1500"/>
              <a:t>Over time, though, chronic trauma and stress can change how our brains respond to the world around us. We begin to react instinctively to protect ourselves, even if the threat is minor. It becomes easier to trigger our “fight, flight, or freeze” response. </a:t>
            </a:r>
            <a:endParaRPr sz="1500"/>
          </a:p>
          <a:p>
            <a:pPr indent="0" lvl="0" marL="0" rtl="0" algn="l">
              <a:spcBef>
                <a:spcPts val="0"/>
              </a:spcBef>
              <a:spcAft>
                <a:spcPts val="0"/>
              </a:spcAft>
              <a:buNone/>
            </a:pPr>
            <a:r>
              <a:rPr lang="en" sz="1500"/>
              <a:t>Stress and trauma can change the way our brain responds to situations.</a:t>
            </a:r>
            <a:endParaRPr sz="1600">
              <a:solidFill>
                <a:srgbClr val="174063"/>
              </a:solidFill>
              <a:latin typeface="Open Sans"/>
              <a:ea typeface="Open Sans"/>
              <a:cs typeface="Open Sans"/>
              <a:sym typeface="Open Sans"/>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g23cd340528d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2" name="Google Shape;912;g23cd340528d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Calla story next slide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7" name="Shape 917"/>
        <p:cNvGrpSpPr/>
        <p:nvPr/>
      </p:nvGrpSpPr>
      <p:grpSpPr>
        <a:xfrm>
          <a:off x="0" y="0"/>
          <a:ext cx="0" cy="0"/>
          <a:chOff x="0" y="0"/>
          <a:chExt cx="0" cy="0"/>
        </a:xfrm>
      </p:grpSpPr>
      <p:sp>
        <p:nvSpPr>
          <p:cNvPr id="918" name="Google Shape;918;g23cd340528d_0_4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9" name="Google Shape;919;g23cd340528d_0_4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Example: Calla and her glasses. Before she had glasses, she was very distant from people. Stayed close to a limited number of familiar caregivers. Was not friendly AT ALL to strangers. Didn’t talk a lot at school. She was adapting to what she could see in her environment. I would argue she didn’t feel safe (with low vision) so she adapted to protect herself. Once she got glasses, it shifted her personality.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Maladaptive: If Calla decided she was going to bite every child that came near her before she got glasses.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 name="Shape 922"/>
        <p:cNvGrpSpPr/>
        <p:nvPr/>
      </p:nvGrpSpPr>
      <p:grpSpPr>
        <a:xfrm>
          <a:off x="0" y="0"/>
          <a:ext cx="0" cy="0"/>
          <a:chOff x="0" y="0"/>
          <a:chExt cx="0" cy="0"/>
        </a:xfrm>
      </p:grpSpPr>
      <p:sp>
        <p:nvSpPr>
          <p:cNvPr id="923" name="Google Shape;923;g23cd340528d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4" name="Google Shape;924;g23cd340528d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 name="Shape 929"/>
        <p:cNvGrpSpPr/>
        <p:nvPr/>
      </p:nvGrpSpPr>
      <p:grpSpPr>
        <a:xfrm>
          <a:off x="0" y="0"/>
          <a:ext cx="0" cy="0"/>
          <a:chOff x="0" y="0"/>
          <a:chExt cx="0" cy="0"/>
        </a:xfrm>
      </p:grpSpPr>
      <p:sp>
        <p:nvSpPr>
          <p:cNvPr id="930" name="Google Shape;930;g23cd340528d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1" name="Google Shape;931;g23cd340528d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She goes on to talk about how she responds to that is important. </a:t>
            </a:r>
            <a:endParaRPr/>
          </a:p>
          <a:p>
            <a:pPr indent="0" lvl="0" marL="0" rtl="0" algn="l">
              <a:spcBef>
                <a:spcPts val="0"/>
              </a:spcBef>
              <a:spcAft>
                <a:spcPts val="0"/>
              </a:spcAft>
              <a:buNone/>
            </a:pPr>
            <a:r>
              <a:rPr lang="en"/>
              <a:t>Modeling - what does it look like when we respond to stress? How can we model talking care of ourselves and having healthy emotional reponses to stress to support young children.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g23b7ba0e371_0_6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8" name="Google Shape;938;g23b7ba0e371_0_6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1:30-1:40</a:t>
            </a:r>
            <a:endParaRPr/>
          </a:p>
          <a:p>
            <a:pPr indent="0" lvl="0" marL="0" rtl="0" algn="l">
              <a:spcBef>
                <a:spcPts val="0"/>
              </a:spcBef>
              <a:spcAft>
                <a:spcPts val="0"/>
              </a:spcAft>
              <a:buNone/>
            </a:pPr>
            <a:r>
              <a:rPr lang="en"/>
              <a:t>Defined as “good outcomes in spite of serious threats to adaptation or development”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23cd340528d_0_2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6" name="Google Shape;656;g23cd340528d_0_2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This is the lens I will be speaking through today. All that I bring to this work is based in my own experiences and I acknowledge that everyone here brings their own experiences as well.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g23b7ba0e371_0_1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8" name="Google Shape;948;g23b7ba0e371_0_1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Group share: where do we see protective factors showing up in the early childhood classroom?</a:t>
            </a:r>
            <a:endParaRPr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4" name="Shape 954"/>
        <p:cNvGrpSpPr/>
        <p:nvPr/>
      </p:nvGrpSpPr>
      <p:grpSpPr>
        <a:xfrm>
          <a:off x="0" y="0"/>
          <a:ext cx="0" cy="0"/>
          <a:chOff x="0" y="0"/>
          <a:chExt cx="0" cy="0"/>
        </a:xfrm>
      </p:grpSpPr>
      <p:sp>
        <p:nvSpPr>
          <p:cNvPr id="955" name="Google Shape;955;g23cd340528d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6" name="Google Shape;956;g23cd340528d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1" name="Shape 961"/>
        <p:cNvGrpSpPr/>
        <p:nvPr/>
      </p:nvGrpSpPr>
      <p:grpSpPr>
        <a:xfrm>
          <a:off x="0" y="0"/>
          <a:ext cx="0" cy="0"/>
          <a:chOff x="0" y="0"/>
          <a:chExt cx="0" cy="0"/>
        </a:xfrm>
      </p:grpSpPr>
      <p:sp>
        <p:nvSpPr>
          <p:cNvPr id="962" name="Google Shape;962;g54dda1946d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3" name="Google Shape;963;g54dda1946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1:40-1:50</a:t>
            </a:r>
            <a:endParaRPr/>
          </a:p>
          <a:p>
            <a:pPr indent="0" lvl="0" marL="0" rtl="0" algn="l">
              <a:spcBef>
                <a:spcPts val="0"/>
              </a:spcBef>
              <a:spcAft>
                <a:spcPts val="0"/>
              </a:spcAft>
              <a:buNone/>
            </a:pPr>
            <a:r>
              <a:rPr lang="en"/>
              <a:t>10 minutes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g54dda1946d_6_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0" name="Google Shape;990;g54dda1946d_6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1:50-2:00</a:t>
            </a:r>
            <a:endParaRPr/>
          </a:p>
          <a:p>
            <a:pPr indent="0" lvl="0" marL="0" rtl="0" algn="l">
              <a:spcBef>
                <a:spcPts val="0"/>
              </a:spcBef>
              <a:spcAft>
                <a:spcPts val="0"/>
              </a:spcAft>
              <a:buNone/>
            </a:pPr>
            <a:r>
              <a:rPr lang="en">
                <a:solidFill>
                  <a:schemeClr val="dk1"/>
                </a:solidFill>
              </a:rPr>
              <a:t>Where you have come from influences how you react to something - reactions to video</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5 minutes pair and share</a:t>
            </a:r>
            <a:endParaRPr/>
          </a:p>
          <a:p>
            <a:pPr indent="0" lvl="0" marL="0" rtl="0" algn="l">
              <a:spcBef>
                <a:spcPts val="0"/>
              </a:spcBef>
              <a:spcAft>
                <a:spcPts val="0"/>
              </a:spcAft>
              <a:buNone/>
            </a:pPr>
            <a:r>
              <a:rPr lang="en"/>
              <a:t>5 minutes large group share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4" name="Shape 1044"/>
        <p:cNvGrpSpPr/>
        <p:nvPr/>
      </p:nvGrpSpPr>
      <p:grpSpPr>
        <a:xfrm>
          <a:off x="0" y="0"/>
          <a:ext cx="0" cy="0"/>
          <a:chOff x="0" y="0"/>
          <a:chExt cx="0" cy="0"/>
        </a:xfrm>
      </p:grpSpPr>
      <p:sp>
        <p:nvSpPr>
          <p:cNvPr id="1045" name="Google Shape;1045;g23b7ba0e371_0_1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6" name="Google Shape;1046;g23b7ba0e371_0_1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1A1A1A"/>
                </a:solidFill>
              </a:rPr>
              <a:t>2:00-2:05</a:t>
            </a:r>
            <a:endParaRPr sz="1200">
              <a:solidFill>
                <a:srgbClr val="1A1A1A"/>
              </a:solidFill>
            </a:endParaRPr>
          </a:p>
          <a:p>
            <a:pPr indent="0" lvl="0" marL="0" rtl="0" algn="l">
              <a:spcBef>
                <a:spcPts val="0"/>
              </a:spcBef>
              <a:spcAft>
                <a:spcPts val="0"/>
              </a:spcAft>
              <a:buNone/>
            </a:pPr>
            <a:r>
              <a:rPr lang="en" sz="1200">
                <a:solidFill>
                  <a:srgbClr val="1A1A1A"/>
                </a:solidFill>
              </a:rPr>
              <a:t>5-4-3-2-1 shake (hand, foot)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0" name="Shape 1050"/>
        <p:cNvGrpSpPr/>
        <p:nvPr/>
      </p:nvGrpSpPr>
      <p:grpSpPr>
        <a:xfrm>
          <a:off x="0" y="0"/>
          <a:ext cx="0" cy="0"/>
          <a:chOff x="0" y="0"/>
          <a:chExt cx="0" cy="0"/>
        </a:xfrm>
      </p:grpSpPr>
      <p:sp>
        <p:nvSpPr>
          <p:cNvPr id="1051" name="Google Shape;1051;g23b7ba0e371_0_1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2" name="Google Shape;1052;g23b7ba0e371_0_1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2:05-2:30</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5" name="Shape 1055"/>
        <p:cNvGrpSpPr/>
        <p:nvPr/>
      </p:nvGrpSpPr>
      <p:grpSpPr>
        <a:xfrm>
          <a:off x="0" y="0"/>
          <a:ext cx="0" cy="0"/>
          <a:chOff x="0" y="0"/>
          <a:chExt cx="0" cy="0"/>
        </a:xfrm>
      </p:grpSpPr>
      <p:sp>
        <p:nvSpPr>
          <p:cNvPr id="1056" name="Google Shape;1056;g23b7ba0e371_0_1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7" name="Google Shape;1057;g23b7ba0e371_0_1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1A1A1A"/>
                </a:solidFill>
              </a:rPr>
              <a:t>“similar to professional beliefs or values systems, but they are more than that.  Dispositions extend to professional modes of conduct and the ways in which beliefs and attitudes are displayed by teachers’ actions in and out of the classroom.”</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2" name="Shape 1062"/>
        <p:cNvGrpSpPr/>
        <p:nvPr/>
      </p:nvGrpSpPr>
      <p:grpSpPr>
        <a:xfrm>
          <a:off x="0" y="0"/>
          <a:ext cx="0" cy="0"/>
          <a:chOff x="0" y="0"/>
          <a:chExt cx="0" cy="0"/>
        </a:xfrm>
      </p:grpSpPr>
      <p:sp>
        <p:nvSpPr>
          <p:cNvPr id="1063" name="Google Shape;1063;g23b7ba0e371_0_1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4" name="Google Shape;1064;g23b7ba0e371_0_1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1A1A1A"/>
                </a:solidFill>
              </a:rPr>
              <a:t>“similar to professional beliefs or values systems, but they are more than that.  Dispositions extend to professional modes of conduct and the ways in which beliefs and attitudes are displayed by teachers’ actions in and out of the classroom.”</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9" name="Shape 1069"/>
        <p:cNvGrpSpPr/>
        <p:nvPr/>
      </p:nvGrpSpPr>
      <p:grpSpPr>
        <a:xfrm>
          <a:off x="0" y="0"/>
          <a:ext cx="0" cy="0"/>
          <a:chOff x="0" y="0"/>
          <a:chExt cx="0" cy="0"/>
        </a:xfrm>
      </p:grpSpPr>
      <p:sp>
        <p:nvSpPr>
          <p:cNvPr id="1070" name="Google Shape;1070;g23b7ba0e371_0_1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1" name="Google Shape;1071;g23b7ba0e371_0_1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1A1A1A"/>
                </a:solidFill>
              </a:rPr>
              <a:t>• </a:t>
            </a:r>
            <a:r>
              <a:rPr b="1" lang="en" sz="1200">
                <a:solidFill>
                  <a:srgbClr val="1A1A1A"/>
                </a:solidFill>
              </a:rPr>
              <a:t>Sense of integrity:</a:t>
            </a:r>
            <a:r>
              <a:rPr lang="en" sz="1200">
                <a:solidFill>
                  <a:srgbClr val="1A1A1A"/>
                </a:solidFill>
              </a:rPr>
              <a:t> Responsible and reliable, honest, keeps promises, follows through</a:t>
            </a:r>
            <a:endParaRPr sz="1200">
              <a:solidFill>
                <a:srgbClr val="1A1A1A"/>
              </a:solidFill>
            </a:endParaRPr>
          </a:p>
          <a:p>
            <a:pPr indent="0" lvl="0" marL="0" rtl="0" algn="l">
              <a:spcBef>
                <a:spcPts val="0"/>
              </a:spcBef>
              <a:spcAft>
                <a:spcPts val="0"/>
              </a:spcAft>
              <a:buClr>
                <a:schemeClr val="dk1"/>
              </a:buClr>
              <a:buSzPts val="1100"/>
              <a:buFont typeface="Arial"/>
              <a:buNone/>
            </a:pPr>
            <a:r>
              <a:rPr lang="en" sz="1200">
                <a:solidFill>
                  <a:srgbClr val="1A1A1A"/>
                </a:solidFill>
              </a:rPr>
              <a:t>• </a:t>
            </a:r>
            <a:r>
              <a:rPr b="1" lang="en" sz="1200">
                <a:solidFill>
                  <a:srgbClr val="1A1A1A"/>
                </a:solidFill>
              </a:rPr>
              <a:t>Discrete:</a:t>
            </a:r>
            <a:r>
              <a:rPr lang="en" sz="1200">
                <a:solidFill>
                  <a:srgbClr val="1A1A1A"/>
                </a:solidFill>
              </a:rPr>
              <a:t> Complies with federal, state, and program policies relating to confidentiality</a:t>
            </a:r>
            <a:endParaRPr sz="1200">
              <a:solidFill>
                <a:srgbClr val="1A1A1A"/>
              </a:solidFill>
            </a:endParaRPr>
          </a:p>
          <a:p>
            <a:pPr indent="0" lvl="0" marL="0" rtl="0" algn="l">
              <a:spcBef>
                <a:spcPts val="0"/>
              </a:spcBef>
              <a:spcAft>
                <a:spcPts val="0"/>
              </a:spcAft>
              <a:buClr>
                <a:schemeClr val="dk1"/>
              </a:buClr>
              <a:buSzPts val="1100"/>
              <a:buFont typeface="Arial"/>
              <a:buNone/>
            </a:pPr>
            <a:r>
              <a:rPr lang="en" sz="1200">
                <a:solidFill>
                  <a:srgbClr val="1A1A1A"/>
                </a:solidFill>
              </a:rPr>
              <a:t>• </a:t>
            </a:r>
            <a:r>
              <a:rPr b="1" lang="en" sz="1200">
                <a:solidFill>
                  <a:srgbClr val="1A1A1A"/>
                </a:solidFill>
              </a:rPr>
              <a:t>Objective:</a:t>
            </a:r>
            <a:r>
              <a:rPr lang="en" sz="1200">
                <a:solidFill>
                  <a:srgbClr val="1A1A1A"/>
                </a:solidFill>
              </a:rPr>
              <a:t> fosters and enhances the teaching and learning process while exercising judgment about personal and professional boundaries; displays genuineness</a:t>
            </a:r>
            <a:endParaRPr sz="1200">
              <a:solidFill>
                <a:srgbClr val="1A1A1A"/>
              </a:solidFill>
            </a:endParaRPr>
          </a:p>
          <a:p>
            <a:pPr indent="0" lvl="0" marL="0" rtl="0" algn="l">
              <a:spcBef>
                <a:spcPts val="0"/>
              </a:spcBef>
              <a:spcAft>
                <a:spcPts val="0"/>
              </a:spcAft>
              <a:buClr>
                <a:schemeClr val="dk1"/>
              </a:buClr>
              <a:buSzPts val="1100"/>
              <a:buFont typeface="Arial"/>
              <a:buNone/>
            </a:pPr>
            <a:r>
              <a:rPr lang="en" sz="1200">
                <a:solidFill>
                  <a:srgbClr val="1A1A1A"/>
                </a:solidFill>
              </a:rPr>
              <a:t>• </a:t>
            </a:r>
            <a:r>
              <a:rPr b="1" lang="en" sz="1200">
                <a:solidFill>
                  <a:srgbClr val="1A1A1A"/>
                </a:solidFill>
              </a:rPr>
              <a:t>Commitment to learning and growing</a:t>
            </a:r>
            <a:r>
              <a:rPr lang="en" sz="1200">
                <a:solidFill>
                  <a:srgbClr val="1A1A1A"/>
                </a:solidFill>
              </a:rPr>
              <a:t> (self and others)</a:t>
            </a:r>
            <a:endParaRPr sz="1200">
              <a:solidFill>
                <a:srgbClr val="1A1A1A"/>
              </a:solidFill>
            </a:endParaRPr>
          </a:p>
          <a:p>
            <a:pPr indent="0" lvl="0" marL="0" rtl="0" algn="l">
              <a:spcBef>
                <a:spcPts val="0"/>
              </a:spcBef>
              <a:spcAft>
                <a:spcPts val="0"/>
              </a:spcAft>
              <a:buClr>
                <a:schemeClr val="dk1"/>
              </a:buClr>
              <a:buSzPts val="1100"/>
              <a:buFont typeface="Arial"/>
              <a:buNone/>
            </a:pPr>
            <a:r>
              <a:rPr lang="en" sz="1200">
                <a:solidFill>
                  <a:srgbClr val="1A1A1A"/>
                </a:solidFill>
              </a:rPr>
              <a:t>• </a:t>
            </a:r>
            <a:r>
              <a:rPr b="1" lang="en" sz="1200">
                <a:solidFill>
                  <a:srgbClr val="1A1A1A"/>
                </a:solidFill>
              </a:rPr>
              <a:t>Values data</a:t>
            </a:r>
            <a:r>
              <a:rPr lang="en" sz="1200">
                <a:solidFill>
                  <a:srgbClr val="1A1A1A"/>
                </a:solidFill>
              </a:rPr>
              <a:t>: (Observations, stories and experiences, formal assessment) as a pathway to understanding, applying and supporting effective practice</a:t>
            </a:r>
            <a:endParaRPr sz="1200">
              <a:solidFill>
                <a:srgbClr val="1A1A1A"/>
              </a:solidFill>
            </a:endParaRPr>
          </a:p>
          <a:p>
            <a:pPr indent="0" lvl="0" marL="0" rtl="0" algn="l">
              <a:spcBef>
                <a:spcPts val="0"/>
              </a:spcBef>
              <a:spcAft>
                <a:spcPts val="0"/>
              </a:spcAft>
              <a:buNone/>
            </a:pPr>
            <a:r>
              <a:rPr lang="en" sz="1200">
                <a:solidFill>
                  <a:srgbClr val="1A1A1A"/>
                </a:solidFill>
              </a:rPr>
              <a:t>• </a:t>
            </a:r>
            <a:r>
              <a:rPr b="1" lang="en" sz="1200">
                <a:solidFill>
                  <a:srgbClr val="1A1A1A"/>
                </a:solidFill>
              </a:rPr>
              <a:t>Effective:</a:t>
            </a:r>
            <a:r>
              <a:rPr lang="en" sz="1200">
                <a:solidFill>
                  <a:srgbClr val="1A1A1A"/>
                </a:solidFill>
              </a:rPr>
              <a:t> Nurtures high expectations; demonstrates self-direction and confidence; encourages others to display their own skills and strengths.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5" name="Shape 1075"/>
        <p:cNvGrpSpPr/>
        <p:nvPr/>
      </p:nvGrpSpPr>
      <p:grpSpPr>
        <a:xfrm>
          <a:off x="0" y="0"/>
          <a:ext cx="0" cy="0"/>
          <a:chOff x="0" y="0"/>
          <a:chExt cx="0" cy="0"/>
        </a:xfrm>
      </p:grpSpPr>
      <p:sp>
        <p:nvSpPr>
          <p:cNvPr id="1076" name="Google Shape;1076;g23b7ba0e371_0_1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7" name="Google Shape;1077;g23b7ba0e371_0_1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rgbClr val="1A1A1A"/>
                </a:solidFill>
              </a:rPr>
              <a:t>Approach to others:</a:t>
            </a:r>
            <a:r>
              <a:rPr lang="en" sz="1200">
                <a:solidFill>
                  <a:srgbClr val="1A1A1A"/>
                </a:solidFill>
              </a:rPr>
              <a:t> (Individual; focus on adult learners; social-emotional and communication), including:</a:t>
            </a:r>
            <a:endParaRPr sz="1200">
              <a:solidFill>
                <a:srgbClr val="1A1A1A"/>
              </a:solidFill>
            </a:endParaRPr>
          </a:p>
          <a:p>
            <a:pPr indent="0" lvl="0" marL="0" rtl="0" algn="l">
              <a:spcBef>
                <a:spcPts val="0"/>
              </a:spcBef>
              <a:spcAft>
                <a:spcPts val="0"/>
              </a:spcAft>
              <a:buClr>
                <a:schemeClr val="dk1"/>
              </a:buClr>
              <a:buSzPts val="1100"/>
              <a:buFont typeface="Arial"/>
              <a:buNone/>
            </a:pPr>
            <a:r>
              <a:rPr lang="en" sz="1200">
                <a:solidFill>
                  <a:srgbClr val="1A1A1A"/>
                </a:solidFill>
              </a:rPr>
              <a:t>• Empathetic</a:t>
            </a:r>
            <a:endParaRPr sz="1200">
              <a:solidFill>
                <a:srgbClr val="1A1A1A"/>
              </a:solidFill>
            </a:endParaRPr>
          </a:p>
          <a:p>
            <a:pPr indent="0" lvl="0" marL="0" rtl="0" algn="l">
              <a:spcBef>
                <a:spcPts val="0"/>
              </a:spcBef>
              <a:spcAft>
                <a:spcPts val="0"/>
              </a:spcAft>
              <a:buClr>
                <a:schemeClr val="dk1"/>
              </a:buClr>
              <a:buSzPts val="1100"/>
              <a:buFont typeface="Arial"/>
              <a:buNone/>
            </a:pPr>
            <a:r>
              <a:rPr lang="en" sz="1200">
                <a:solidFill>
                  <a:srgbClr val="1A1A1A"/>
                </a:solidFill>
              </a:rPr>
              <a:t>• Positive view of others (enjoys working with others; optimistic; believes in ability to learn; fosters self-efficacy)</a:t>
            </a:r>
            <a:endParaRPr sz="1200">
              <a:solidFill>
                <a:srgbClr val="1A1A1A"/>
              </a:solidFill>
            </a:endParaRPr>
          </a:p>
          <a:p>
            <a:pPr indent="0" lvl="0" marL="0" rtl="0" algn="l">
              <a:spcBef>
                <a:spcPts val="0"/>
              </a:spcBef>
              <a:spcAft>
                <a:spcPts val="0"/>
              </a:spcAft>
              <a:buClr>
                <a:schemeClr val="dk1"/>
              </a:buClr>
              <a:buSzPts val="1100"/>
              <a:buFont typeface="Arial"/>
              <a:buNone/>
            </a:pPr>
            <a:r>
              <a:rPr lang="en" sz="1200">
                <a:solidFill>
                  <a:srgbClr val="1A1A1A"/>
                </a:solidFill>
              </a:rPr>
              <a:t>• Values and appreciates differences; non-judgmental</a:t>
            </a:r>
            <a:endParaRPr sz="1200">
              <a:solidFill>
                <a:srgbClr val="1A1A1A"/>
              </a:solidFill>
            </a:endParaRPr>
          </a:p>
          <a:p>
            <a:pPr indent="0" lvl="0" marL="0" rtl="0" algn="l">
              <a:spcBef>
                <a:spcPts val="0"/>
              </a:spcBef>
              <a:spcAft>
                <a:spcPts val="0"/>
              </a:spcAft>
              <a:buClr>
                <a:schemeClr val="dk1"/>
              </a:buClr>
              <a:buSzPts val="1100"/>
              <a:buFont typeface="Arial"/>
              <a:buNone/>
            </a:pPr>
            <a:r>
              <a:rPr lang="en" sz="1200">
                <a:solidFill>
                  <a:srgbClr val="1A1A1A"/>
                </a:solidFill>
              </a:rPr>
              <a:t>• Culturally humble: Appreciates and capitalizes on diversity; elicits other perspectives; aware of and acts to reduce own biases</a:t>
            </a:r>
            <a:endParaRPr sz="1200">
              <a:solidFill>
                <a:srgbClr val="1A1A1A"/>
              </a:solidFill>
            </a:endParaRPr>
          </a:p>
          <a:p>
            <a:pPr indent="0" lvl="0" marL="0" rtl="0" algn="l">
              <a:spcBef>
                <a:spcPts val="0"/>
              </a:spcBef>
              <a:spcAft>
                <a:spcPts val="0"/>
              </a:spcAft>
              <a:buClr>
                <a:schemeClr val="dk1"/>
              </a:buClr>
              <a:buSzPts val="1100"/>
              <a:buFont typeface="Arial"/>
              <a:buNone/>
            </a:pPr>
            <a:r>
              <a:rPr lang="en" sz="1200">
                <a:solidFill>
                  <a:srgbClr val="1A1A1A"/>
                </a:solidFill>
              </a:rPr>
              <a:t>• Compassionate and emotionally available</a:t>
            </a:r>
            <a:endParaRPr sz="1200">
              <a:solidFill>
                <a:srgbClr val="1A1A1A"/>
              </a:solidFill>
            </a:endParaRPr>
          </a:p>
          <a:p>
            <a:pPr indent="0" lvl="0" marL="0" rtl="0" algn="l">
              <a:spcBef>
                <a:spcPts val="0"/>
              </a:spcBef>
              <a:spcAft>
                <a:spcPts val="0"/>
              </a:spcAft>
              <a:buNone/>
            </a:pPr>
            <a:r>
              <a:rPr lang="en" sz="1200">
                <a:solidFill>
                  <a:srgbClr val="1A1A1A"/>
                </a:solidFill>
              </a:rPr>
              <a:t>• Able to use humor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23b7ba0e371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3" name="Google Shape;663;g23b7ba0e371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Lens I bring</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1" name="Shape 1081"/>
        <p:cNvGrpSpPr/>
        <p:nvPr/>
      </p:nvGrpSpPr>
      <p:grpSpPr>
        <a:xfrm>
          <a:off x="0" y="0"/>
          <a:ext cx="0" cy="0"/>
          <a:chOff x="0" y="0"/>
          <a:chExt cx="0" cy="0"/>
        </a:xfrm>
      </p:grpSpPr>
      <p:sp>
        <p:nvSpPr>
          <p:cNvPr id="1082" name="Google Shape;1082;g23b7ba0e371_0_1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3" name="Google Shape;1083;g23b7ba0e371_0_1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1A1A1A"/>
                </a:solidFill>
              </a:rPr>
              <a:t>Approach to others:</a:t>
            </a:r>
            <a:r>
              <a:rPr lang="en" sz="1200">
                <a:solidFill>
                  <a:srgbClr val="1A1A1A"/>
                </a:solidFill>
              </a:rPr>
              <a:t> (Individual; focus on adult learners; social-emotional and communication), including:</a:t>
            </a:r>
            <a:endParaRPr sz="1200">
              <a:solidFill>
                <a:srgbClr val="1A1A1A"/>
              </a:solidFill>
            </a:endParaRPr>
          </a:p>
          <a:p>
            <a:pPr indent="0" lvl="0" marL="0" rtl="0" algn="l">
              <a:spcBef>
                <a:spcPts val="0"/>
              </a:spcBef>
              <a:spcAft>
                <a:spcPts val="0"/>
              </a:spcAft>
              <a:buClr>
                <a:schemeClr val="dk1"/>
              </a:buClr>
              <a:buSzPts val="1100"/>
              <a:buFont typeface="Arial"/>
              <a:buNone/>
            </a:pPr>
            <a:r>
              <a:rPr lang="en" sz="1200">
                <a:solidFill>
                  <a:srgbClr val="1A1A1A"/>
                </a:solidFill>
              </a:rPr>
              <a:t>• Reflective, listening demeanor, being present</a:t>
            </a:r>
            <a:endParaRPr sz="1200">
              <a:solidFill>
                <a:srgbClr val="1A1A1A"/>
              </a:solidFill>
            </a:endParaRPr>
          </a:p>
          <a:p>
            <a:pPr indent="0" lvl="0" marL="0" rtl="0" algn="l">
              <a:spcBef>
                <a:spcPts val="0"/>
              </a:spcBef>
              <a:spcAft>
                <a:spcPts val="0"/>
              </a:spcAft>
              <a:buClr>
                <a:schemeClr val="dk1"/>
              </a:buClr>
              <a:buSzPts val="1100"/>
              <a:buFont typeface="Arial"/>
              <a:buNone/>
            </a:pPr>
            <a:r>
              <a:rPr lang="en" sz="1200">
                <a:solidFill>
                  <a:srgbClr val="1A1A1A"/>
                </a:solidFill>
              </a:rPr>
              <a:t>• Respectful: Showing regard for the needs and experiences of others</a:t>
            </a:r>
            <a:endParaRPr sz="1200">
              <a:solidFill>
                <a:srgbClr val="1A1A1A"/>
              </a:solidFill>
            </a:endParaRPr>
          </a:p>
          <a:p>
            <a:pPr indent="0" lvl="0" marL="0" rtl="0" algn="l">
              <a:spcBef>
                <a:spcPts val="0"/>
              </a:spcBef>
              <a:spcAft>
                <a:spcPts val="0"/>
              </a:spcAft>
              <a:buClr>
                <a:schemeClr val="dk1"/>
              </a:buClr>
              <a:buSzPts val="1100"/>
              <a:buFont typeface="Arial"/>
              <a:buNone/>
            </a:pPr>
            <a:r>
              <a:rPr lang="en" sz="1200">
                <a:solidFill>
                  <a:srgbClr val="1A1A1A"/>
                </a:solidFill>
              </a:rPr>
              <a:t>• Collaborative: Views self as teaching and learning, in partnership</a:t>
            </a:r>
            <a:endParaRPr sz="1200">
              <a:solidFill>
                <a:srgbClr val="1A1A1A"/>
              </a:solidFill>
            </a:endParaRPr>
          </a:p>
          <a:p>
            <a:pPr indent="0" lvl="0" marL="0" rtl="0" algn="l">
              <a:spcBef>
                <a:spcPts val="0"/>
              </a:spcBef>
              <a:spcAft>
                <a:spcPts val="0"/>
              </a:spcAft>
              <a:buClr>
                <a:schemeClr val="dk1"/>
              </a:buClr>
              <a:buSzPts val="1100"/>
              <a:buFont typeface="Arial"/>
              <a:buNone/>
            </a:pPr>
            <a:r>
              <a:rPr lang="en" sz="1200">
                <a:solidFill>
                  <a:srgbClr val="1A1A1A"/>
                </a:solidFill>
              </a:rPr>
              <a:t>• Vocal: Willing to openly engage and respond to peers, clients, administrators and community</a:t>
            </a:r>
            <a:endParaRPr sz="1200">
              <a:solidFill>
                <a:srgbClr val="1A1A1A"/>
              </a:solidFill>
            </a:endParaRPr>
          </a:p>
          <a:p>
            <a:pPr indent="0" lvl="0" marL="0" rtl="0" algn="l">
              <a:spcBef>
                <a:spcPts val="0"/>
              </a:spcBef>
              <a:spcAft>
                <a:spcPts val="0"/>
              </a:spcAft>
              <a:buNone/>
            </a:pPr>
            <a:r>
              <a:rPr lang="en" sz="1200">
                <a:solidFill>
                  <a:srgbClr val="1A1A1A"/>
                </a:solidFill>
              </a:rPr>
              <a:t>• Comfortable and willing to hold self and others accountable for change.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7" name="Shape 1087"/>
        <p:cNvGrpSpPr/>
        <p:nvPr/>
      </p:nvGrpSpPr>
      <p:grpSpPr>
        <a:xfrm>
          <a:off x="0" y="0"/>
          <a:ext cx="0" cy="0"/>
          <a:chOff x="0" y="0"/>
          <a:chExt cx="0" cy="0"/>
        </a:xfrm>
      </p:grpSpPr>
      <p:sp>
        <p:nvSpPr>
          <p:cNvPr id="1088" name="Google Shape;1088;g23b7ba0e371_0_13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9" name="Google Shape;1089;g23b7ba0e371_0_1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rgbClr val="1A1A1A"/>
                </a:solidFill>
              </a:rPr>
              <a:t>View of self</a:t>
            </a:r>
            <a:endParaRPr b="1" sz="1200">
              <a:solidFill>
                <a:srgbClr val="1A1A1A"/>
              </a:solidFill>
            </a:endParaRPr>
          </a:p>
          <a:p>
            <a:pPr indent="0" lvl="0" marL="0" rtl="0" algn="l">
              <a:spcBef>
                <a:spcPts val="0"/>
              </a:spcBef>
              <a:spcAft>
                <a:spcPts val="0"/>
              </a:spcAft>
              <a:buClr>
                <a:schemeClr val="dk1"/>
              </a:buClr>
              <a:buSzPts val="1100"/>
              <a:buFont typeface="Arial"/>
              <a:buNone/>
            </a:pPr>
            <a:r>
              <a:rPr lang="en" sz="1200">
                <a:solidFill>
                  <a:srgbClr val="1A1A1A"/>
                </a:solidFill>
              </a:rPr>
              <a:t>• Reflects: On own practice, own growth and accountability</a:t>
            </a:r>
            <a:endParaRPr sz="1200">
              <a:solidFill>
                <a:srgbClr val="1A1A1A"/>
              </a:solidFill>
            </a:endParaRPr>
          </a:p>
          <a:p>
            <a:pPr indent="0" lvl="0" marL="0" rtl="0" algn="l">
              <a:spcBef>
                <a:spcPts val="0"/>
              </a:spcBef>
              <a:spcAft>
                <a:spcPts val="0"/>
              </a:spcAft>
              <a:buClr>
                <a:schemeClr val="dk1"/>
              </a:buClr>
              <a:buSzPts val="1100"/>
              <a:buFont typeface="Arial"/>
              <a:buNone/>
            </a:pPr>
            <a:r>
              <a:rPr lang="en" sz="1200">
                <a:solidFill>
                  <a:srgbClr val="1A1A1A"/>
                </a:solidFill>
              </a:rPr>
              <a:t>• Resilient: Inventive, resourceful, flexible</a:t>
            </a:r>
            <a:endParaRPr sz="1200">
              <a:solidFill>
                <a:srgbClr val="1A1A1A"/>
              </a:solidFill>
            </a:endParaRPr>
          </a:p>
          <a:p>
            <a:pPr indent="0" lvl="0" marL="0" rtl="0" algn="l">
              <a:spcBef>
                <a:spcPts val="0"/>
              </a:spcBef>
              <a:spcAft>
                <a:spcPts val="0"/>
              </a:spcAft>
              <a:buClr>
                <a:schemeClr val="dk1"/>
              </a:buClr>
              <a:buSzPts val="1100"/>
              <a:buFont typeface="Arial"/>
              <a:buNone/>
            </a:pPr>
            <a:r>
              <a:rPr lang="en" sz="1200">
                <a:solidFill>
                  <a:srgbClr val="1A1A1A"/>
                </a:solidFill>
              </a:rPr>
              <a:t>• Confident: Positive view of self as able to make a difference, grow and learn</a:t>
            </a:r>
            <a:endParaRPr sz="1200">
              <a:solidFill>
                <a:srgbClr val="1A1A1A"/>
              </a:solidFill>
            </a:endParaRPr>
          </a:p>
          <a:p>
            <a:pPr indent="0" lvl="0" marL="0" rtl="0" algn="l">
              <a:spcBef>
                <a:spcPts val="0"/>
              </a:spcBef>
              <a:spcAft>
                <a:spcPts val="0"/>
              </a:spcAft>
              <a:buNone/>
            </a:pPr>
            <a:r>
              <a:rPr lang="en" sz="1200">
                <a:solidFill>
                  <a:srgbClr val="1A1A1A"/>
                </a:solidFill>
              </a:rPr>
              <a:t>• Humble: Places the needs of learner and/or learning task above own ego</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3" name="Shape 1093"/>
        <p:cNvGrpSpPr/>
        <p:nvPr/>
      </p:nvGrpSpPr>
      <p:grpSpPr>
        <a:xfrm>
          <a:off x="0" y="0"/>
          <a:ext cx="0" cy="0"/>
          <a:chOff x="0" y="0"/>
          <a:chExt cx="0" cy="0"/>
        </a:xfrm>
      </p:grpSpPr>
      <p:sp>
        <p:nvSpPr>
          <p:cNvPr id="1094" name="Google Shape;1094;g23b7ba0e371_0_1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5" name="Google Shape;1095;g23b7ba0e371_0_1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rgbClr val="1A1A1A"/>
                </a:solidFill>
              </a:rPr>
              <a:t>Mental approaches</a:t>
            </a:r>
            <a:r>
              <a:rPr lang="en" sz="1200">
                <a:solidFill>
                  <a:srgbClr val="1A1A1A"/>
                </a:solidFill>
              </a:rPr>
              <a:t> towards ideas, tasks, or issues—the ability to examine closely, to critique, and to ask questions. RBPD specialists do not accept the status quo at face value but employ higher level thinking skills to evaluate, analyze, and synthesize. Self-evaluation and reflection characterize individuals with this set of dispositions, including:</a:t>
            </a:r>
            <a:endParaRPr sz="1200">
              <a:solidFill>
                <a:srgbClr val="1A1A1A"/>
              </a:solidFill>
            </a:endParaRPr>
          </a:p>
          <a:p>
            <a:pPr indent="0" lvl="0" marL="0" rtl="0" algn="l">
              <a:lnSpc>
                <a:spcPct val="115000"/>
              </a:lnSpc>
              <a:spcBef>
                <a:spcPts val="0"/>
              </a:spcBef>
              <a:spcAft>
                <a:spcPts val="0"/>
              </a:spcAft>
              <a:buClr>
                <a:schemeClr val="dk1"/>
              </a:buClr>
              <a:buSzPts val="1100"/>
              <a:buFont typeface="Arial"/>
              <a:buNone/>
            </a:pPr>
            <a:br>
              <a:rPr lang="en" sz="1200">
                <a:solidFill>
                  <a:srgbClr val="1A1A1A"/>
                </a:solidFill>
              </a:rPr>
            </a:br>
            <a:r>
              <a:rPr lang="en" sz="1200">
                <a:solidFill>
                  <a:srgbClr val="1A1A1A"/>
                </a:solidFill>
              </a:rPr>
              <a:t>• </a:t>
            </a:r>
            <a:r>
              <a:rPr b="1" lang="en" sz="1200">
                <a:solidFill>
                  <a:srgbClr val="1A1A1A"/>
                </a:solidFill>
              </a:rPr>
              <a:t>Observant:</a:t>
            </a:r>
            <a:r>
              <a:rPr lang="en" sz="1200">
                <a:solidFill>
                  <a:srgbClr val="1A1A1A"/>
                </a:solidFill>
              </a:rPr>
              <a:t> Models taking in information with one’s own senses (watching and listening) with purpose;</a:t>
            </a:r>
            <a:br>
              <a:rPr lang="en" sz="1200">
                <a:solidFill>
                  <a:srgbClr val="1A1A1A"/>
                </a:solidFill>
              </a:rPr>
            </a:br>
            <a:r>
              <a:rPr lang="en" sz="1200">
                <a:solidFill>
                  <a:srgbClr val="1A1A1A"/>
                </a:solidFill>
              </a:rPr>
              <a:t>works to be objective in noticing what people say or do, as well as pertinent surroundings and context; intentionally gathers and records observations; links observation to a sense of curiosity and ability to see from other perspectives</a:t>
            </a:r>
            <a:br>
              <a:rPr lang="en" sz="1200">
                <a:solidFill>
                  <a:srgbClr val="1A1A1A"/>
                </a:solidFill>
              </a:rPr>
            </a:br>
            <a:r>
              <a:rPr b="1" lang="en" sz="1200">
                <a:solidFill>
                  <a:srgbClr val="1A1A1A"/>
                </a:solidFill>
              </a:rPr>
              <a:t>• Reflective:</a:t>
            </a:r>
            <a:r>
              <a:rPr lang="en" sz="1200">
                <a:solidFill>
                  <a:srgbClr val="1A1A1A"/>
                </a:solidFill>
              </a:rPr>
              <a:t> Consistently takes time to evaluate effectiveness of consultation and behavior in terms of the larger goals of consultation; nurtures reflectivity in clients; reflects on own growth and accountability</a:t>
            </a:r>
            <a:br>
              <a:rPr lang="en" sz="1200">
                <a:solidFill>
                  <a:srgbClr val="1A1A1A"/>
                </a:solidFill>
              </a:rPr>
            </a:br>
            <a:r>
              <a:rPr lang="en" sz="1200">
                <a:solidFill>
                  <a:srgbClr val="1A1A1A"/>
                </a:solidFill>
              </a:rPr>
              <a:t>• </a:t>
            </a:r>
            <a:r>
              <a:rPr b="1" lang="en" sz="1200">
                <a:solidFill>
                  <a:srgbClr val="1A1A1A"/>
                </a:solidFill>
              </a:rPr>
              <a:t>Persistent:</a:t>
            </a:r>
            <a:r>
              <a:rPr lang="en" sz="1200">
                <a:solidFill>
                  <a:srgbClr val="1A1A1A"/>
                </a:solidFill>
              </a:rPr>
              <a:t> Exhibits a willingness to pursue solutions to problems or questions; gathers relevant data and persistently seeks to improve situations or areas of need; risk-taker</a:t>
            </a:r>
            <a:br>
              <a:rPr lang="en" sz="1200">
                <a:solidFill>
                  <a:srgbClr val="1A1A1A"/>
                </a:solidFill>
              </a:rPr>
            </a:br>
            <a:r>
              <a:rPr lang="en" sz="1200">
                <a:solidFill>
                  <a:srgbClr val="1A1A1A"/>
                </a:solidFill>
              </a:rPr>
              <a:t>• </a:t>
            </a:r>
            <a:r>
              <a:rPr b="1" lang="en" sz="1200">
                <a:solidFill>
                  <a:srgbClr val="1A1A1A"/>
                </a:solidFill>
              </a:rPr>
              <a:t>Curious/inquisitive:</a:t>
            </a:r>
            <a:r>
              <a:rPr lang="en" sz="1200">
                <a:solidFill>
                  <a:srgbClr val="1A1A1A"/>
                </a:solidFill>
              </a:rPr>
              <a:t> Willingness to wonder, question, explore options, analyze and look at different sides of an issue; recognizes the possibility of error in one’s own beliefs and practices.</a:t>
            </a:r>
            <a:endParaRPr sz="1200">
              <a:solidFill>
                <a:srgbClr val="1A1A1A"/>
              </a:solidFill>
            </a:endParaRPr>
          </a:p>
          <a:p>
            <a:pPr indent="0" lvl="0" marL="0" rtl="0" algn="l">
              <a:spcBef>
                <a:spcPts val="0"/>
              </a:spcBef>
              <a:spcAft>
                <a:spcPts val="0"/>
              </a:spcAft>
              <a:buNone/>
            </a:pPr>
            <a:r>
              <a:t/>
            </a:r>
            <a:endParaRPr b="1" sz="1200">
              <a:solidFill>
                <a:srgbClr val="1A1A1A"/>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9" name="Shape 1099"/>
        <p:cNvGrpSpPr/>
        <p:nvPr/>
      </p:nvGrpSpPr>
      <p:grpSpPr>
        <a:xfrm>
          <a:off x="0" y="0"/>
          <a:ext cx="0" cy="0"/>
          <a:chOff x="0" y="0"/>
          <a:chExt cx="0" cy="0"/>
        </a:xfrm>
      </p:grpSpPr>
      <p:sp>
        <p:nvSpPr>
          <p:cNvPr id="1100" name="Google Shape;1100;g23b7ba0e371_0_1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1" name="Google Shape;1101;g23b7ba0e371_0_1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2:15-2:30</a:t>
            </a:r>
            <a:endParaRPr/>
          </a:p>
          <a:p>
            <a:pPr indent="0" lvl="0" marL="0" rtl="0" algn="l">
              <a:spcBef>
                <a:spcPts val="0"/>
              </a:spcBef>
              <a:spcAft>
                <a:spcPts val="0"/>
              </a:spcAft>
              <a:buNone/>
            </a:pPr>
            <a:r>
              <a:rPr lang="en"/>
              <a:t>Chart paper around the room</a:t>
            </a:r>
            <a:endParaRPr/>
          </a:p>
          <a:p>
            <a:pPr indent="0" lvl="0" marL="0" rtl="0" algn="l">
              <a:spcBef>
                <a:spcPts val="0"/>
              </a:spcBef>
              <a:spcAft>
                <a:spcPts val="0"/>
              </a:spcAft>
              <a:buNone/>
            </a:pPr>
            <a:r>
              <a:rPr lang="en"/>
              <a:t>Each group takes a category: Meaningful purpose and vision, approach to others, view of self, mental </a:t>
            </a:r>
            <a:r>
              <a:rPr lang="en"/>
              <a:t>approaches</a:t>
            </a:r>
            <a:endParaRPr/>
          </a:p>
          <a:p>
            <a:pPr indent="0" lvl="0" marL="0" rtl="0" algn="l">
              <a:spcBef>
                <a:spcPts val="0"/>
              </a:spcBef>
              <a:spcAft>
                <a:spcPts val="0"/>
              </a:spcAft>
              <a:buNone/>
            </a:pPr>
            <a:r>
              <a:rPr lang="en"/>
              <a:t>Use post-its to begin to name what this looks like in RBPD work in real time</a:t>
            </a:r>
            <a:endParaRPr/>
          </a:p>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5" name="Shape 1155"/>
        <p:cNvGrpSpPr/>
        <p:nvPr/>
      </p:nvGrpSpPr>
      <p:grpSpPr>
        <a:xfrm>
          <a:off x="0" y="0"/>
          <a:ext cx="0" cy="0"/>
          <a:chOff x="0" y="0"/>
          <a:chExt cx="0" cy="0"/>
        </a:xfrm>
      </p:grpSpPr>
      <p:sp>
        <p:nvSpPr>
          <p:cNvPr id="1156" name="Google Shape;1156;g23b7ba0e371_0_1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7" name="Google Shape;1157;g23b7ba0e371_0_1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2:30-2:45</a:t>
            </a:r>
            <a:endParaRPr>
              <a:solidFill>
                <a:schemeClr val="dk1"/>
              </a:solidFill>
            </a:endParaRPr>
          </a:p>
          <a:p>
            <a:pPr indent="0" lvl="0" marL="0" rtl="0" algn="l">
              <a:spcBef>
                <a:spcPts val="0"/>
              </a:spcBef>
              <a:spcAft>
                <a:spcPts val="0"/>
              </a:spcAft>
              <a:buNone/>
            </a:pPr>
            <a:r>
              <a:rPr lang="en">
                <a:solidFill>
                  <a:schemeClr val="dk1"/>
                </a:solidFill>
              </a:rPr>
              <a:t>Where you have come from influences how you react to something - reactions to video</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5 minutes pair and share</a:t>
            </a:r>
            <a:endParaRPr/>
          </a:p>
          <a:p>
            <a:pPr indent="0" lvl="0" marL="0" rtl="0" algn="l">
              <a:spcBef>
                <a:spcPts val="0"/>
              </a:spcBef>
              <a:spcAft>
                <a:spcPts val="0"/>
              </a:spcAft>
              <a:buNone/>
            </a:pPr>
            <a:r>
              <a:rPr lang="en"/>
              <a:t>5 minutes large group share</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1" name="Shape 1211"/>
        <p:cNvGrpSpPr/>
        <p:nvPr/>
      </p:nvGrpSpPr>
      <p:grpSpPr>
        <a:xfrm>
          <a:off x="0" y="0"/>
          <a:ext cx="0" cy="0"/>
          <a:chOff x="0" y="0"/>
          <a:chExt cx="0" cy="0"/>
        </a:xfrm>
      </p:grpSpPr>
      <p:sp>
        <p:nvSpPr>
          <p:cNvPr id="1212" name="Google Shape;1212;g23cd340528d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3" name="Google Shape;1213;g23cd340528d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2:45-2:55</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7" name="Shape 1217"/>
        <p:cNvGrpSpPr/>
        <p:nvPr/>
      </p:nvGrpSpPr>
      <p:grpSpPr>
        <a:xfrm>
          <a:off x="0" y="0"/>
          <a:ext cx="0" cy="0"/>
          <a:chOff x="0" y="0"/>
          <a:chExt cx="0" cy="0"/>
        </a:xfrm>
      </p:grpSpPr>
      <p:sp>
        <p:nvSpPr>
          <p:cNvPr id="1218" name="Google Shape;1218;g23cd340528d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9" name="Google Shape;1219;g23cd340528d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2:55-3:05</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2" name="Shape 1222"/>
        <p:cNvGrpSpPr/>
        <p:nvPr/>
      </p:nvGrpSpPr>
      <p:grpSpPr>
        <a:xfrm>
          <a:off x="0" y="0"/>
          <a:ext cx="0" cy="0"/>
          <a:chOff x="0" y="0"/>
          <a:chExt cx="0" cy="0"/>
        </a:xfrm>
      </p:grpSpPr>
      <p:sp>
        <p:nvSpPr>
          <p:cNvPr id="1223" name="Google Shape;1223;g23cd340528d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4" name="Google Shape;1224;g23cd340528d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Children who have experienced trauma have had their sense of safety disrupted</a:t>
            </a:r>
            <a:endParaRPr/>
          </a:p>
          <a:p>
            <a:pPr indent="-298450" lvl="0" marL="457200" rtl="0" algn="l">
              <a:spcBef>
                <a:spcPts val="0"/>
              </a:spcBef>
              <a:spcAft>
                <a:spcPts val="0"/>
              </a:spcAft>
              <a:buSzPts val="1100"/>
              <a:buChar char="●"/>
            </a:pPr>
            <a:r>
              <a:rPr lang="en"/>
              <a:t>Providing nurturing environments - avoiding triggers</a:t>
            </a:r>
            <a:endParaRPr/>
          </a:p>
          <a:p>
            <a:pPr indent="-298450" lvl="0" marL="457200" rtl="0" algn="l">
              <a:spcBef>
                <a:spcPts val="0"/>
              </a:spcBef>
              <a:spcAft>
                <a:spcPts val="0"/>
              </a:spcAft>
              <a:buSzPts val="1100"/>
              <a:buChar char="●"/>
            </a:pPr>
            <a:r>
              <a:rPr lang="en"/>
              <a:t>Supporting strong caregiver-child connections</a:t>
            </a:r>
            <a:endParaRPr/>
          </a:p>
          <a:p>
            <a:pPr indent="-298450" lvl="0" marL="457200" rtl="0" algn="l">
              <a:spcBef>
                <a:spcPts val="0"/>
              </a:spcBef>
              <a:spcAft>
                <a:spcPts val="0"/>
              </a:spcAft>
              <a:buSzPts val="1100"/>
              <a:buChar char="●"/>
            </a:pPr>
            <a:r>
              <a:rPr lang="en"/>
              <a:t>Importance of predictability, routines, consistency </a:t>
            </a:r>
            <a:endParaRPr/>
          </a:p>
          <a:p>
            <a:pPr indent="-298450" lvl="0" marL="457200" rtl="0" algn="l">
              <a:spcBef>
                <a:spcPts val="0"/>
              </a:spcBef>
              <a:spcAft>
                <a:spcPts val="0"/>
              </a:spcAft>
              <a:buSzPts val="1100"/>
              <a:buChar char="●"/>
            </a:pPr>
            <a:r>
              <a:rPr lang="en"/>
              <a:t>Empowering children to be their authentic selves and allowing children to express their ideas, thoughts, beliefs, needs, identities, self-concepts and emotions without fear of ridicule, shame or dismissal.</a:t>
            </a:r>
            <a:endParaRPr/>
          </a:p>
          <a:p>
            <a:pPr indent="-298450" lvl="0" marL="457200" rtl="0" algn="l">
              <a:spcBef>
                <a:spcPts val="0"/>
              </a:spcBef>
              <a:spcAft>
                <a:spcPts val="0"/>
              </a:spcAft>
              <a:buSzPts val="1100"/>
              <a:buChar char="●"/>
            </a:pPr>
            <a:r>
              <a:rPr lang="en"/>
              <a:t>Validating feelings</a:t>
            </a:r>
            <a:endParaRPr/>
          </a:p>
          <a:p>
            <a:pPr indent="-298450" lvl="0" marL="457200" rtl="0" algn="l">
              <a:spcBef>
                <a:spcPts val="0"/>
              </a:spcBef>
              <a:spcAft>
                <a:spcPts val="0"/>
              </a:spcAft>
              <a:buSzPts val="1100"/>
              <a:buChar char="●"/>
            </a:pPr>
            <a:r>
              <a:rPr lang="en"/>
              <a:t>Culturally affirming approaches </a:t>
            </a:r>
            <a:endParaRPr/>
          </a:p>
          <a:p>
            <a:pPr indent="-298450" lvl="0" marL="457200" rtl="0" algn="l">
              <a:spcBef>
                <a:spcPts val="0"/>
              </a:spcBef>
              <a:spcAft>
                <a:spcPts val="0"/>
              </a:spcAft>
              <a:buSzPts val="1100"/>
              <a:buChar char="●"/>
            </a:pPr>
            <a:r>
              <a:rPr lang="en"/>
              <a:t>Modeling and </a:t>
            </a:r>
            <a:r>
              <a:rPr lang="en"/>
              <a:t>encouraging</a:t>
            </a:r>
            <a:r>
              <a:rPr lang="en"/>
              <a:t> children </a:t>
            </a:r>
            <a:endParaRPr/>
          </a:p>
          <a:p>
            <a:pPr indent="-298450" lvl="0" marL="457200" rtl="0" algn="l">
              <a:spcBef>
                <a:spcPts val="0"/>
              </a:spcBef>
              <a:spcAft>
                <a:spcPts val="0"/>
              </a:spcAft>
              <a:buSzPts val="1100"/>
              <a:buChar char="●"/>
            </a:pPr>
            <a:r>
              <a:rPr lang="en"/>
              <a:t>Staff need to feel safe</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9" name="Shape 1229"/>
        <p:cNvGrpSpPr/>
        <p:nvPr/>
      </p:nvGrpSpPr>
      <p:grpSpPr>
        <a:xfrm>
          <a:off x="0" y="0"/>
          <a:ext cx="0" cy="0"/>
          <a:chOff x="0" y="0"/>
          <a:chExt cx="0" cy="0"/>
        </a:xfrm>
      </p:grpSpPr>
      <p:sp>
        <p:nvSpPr>
          <p:cNvPr id="1230" name="Google Shape;1230;g23cd340528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1" name="Google Shape;1231;g23cd340528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Transparent conversations - clear, open </a:t>
            </a:r>
            <a:endParaRPr/>
          </a:p>
          <a:p>
            <a:pPr indent="0" lvl="0" marL="0" rtl="0" algn="l">
              <a:spcBef>
                <a:spcPts val="0"/>
              </a:spcBef>
              <a:spcAft>
                <a:spcPts val="0"/>
              </a:spcAft>
              <a:buNone/>
            </a:pPr>
            <a:r>
              <a:rPr lang="en"/>
              <a:t>Being honest and </a:t>
            </a:r>
            <a:r>
              <a:rPr lang="en"/>
              <a:t>realistic</a:t>
            </a:r>
            <a:r>
              <a:rPr lang="en"/>
              <a:t> </a:t>
            </a:r>
            <a:endParaRPr/>
          </a:p>
          <a:p>
            <a:pPr indent="0" lvl="0" marL="0" rtl="0" algn="l">
              <a:spcBef>
                <a:spcPts val="0"/>
              </a:spcBef>
              <a:spcAft>
                <a:spcPts val="0"/>
              </a:spcAft>
              <a:buNone/>
            </a:pPr>
            <a:r>
              <a:rPr lang="en"/>
              <a:t>Admitting when we have made mistakes</a:t>
            </a:r>
            <a:endParaRPr/>
          </a:p>
          <a:p>
            <a:pPr indent="0" lvl="0" marL="0" rtl="0" algn="l">
              <a:spcBef>
                <a:spcPts val="0"/>
              </a:spcBef>
              <a:spcAft>
                <a:spcPts val="0"/>
              </a:spcAft>
              <a:buNone/>
            </a:pPr>
            <a:r>
              <a:rPr lang="en"/>
              <a:t>Respectful environments</a:t>
            </a:r>
            <a:endParaRPr/>
          </a:p>
          <a:p>
            <a:pPr indent="0" lvl="0" marL="0" rtl="0" algn="l">
              <a:spcBef>
                <a:spcPts val="0"/>
              </a:spcBef>
              <a:spcAft>
                <a:spcPts val="0"/>
              </a:spcAft>
              <a:buNone/>
            </a:pPr>
            <a:r>
              <a:rPr lang="en"/>
              <a:t>Hiring staff that represent the community served</a:t>
            </a:r>
            <a:endParaRPr/>
          </a:p>
          <a:p>
            <a:pPr indent="0" lvl="0" marL="0" rtl="0" algn="l">
              <a:spcBef>
                <a:spcPts val="0"/>
              </a:spcBef>
              <a:spcAft>
                <a:spcPts val="0"/>
              </a:spcAft>
              <a:buNone/>
            </a:pPr>
            <a:r>
              <a:rPr lang="en"/>
              <a:t>Building on family strengths </a:t>
            </a:r>
            <a:endParaRPr/>
          </a:p>
          <a:p>
            <a:pPr indent="0" lvl="0" marL="0" rtl="0" algn="l">
              <a:spcBef>
                <a:spcPts val="0"/>
              </a:spcBef>
              <a:spcAft>
                <a:spcPts val="0"/>
              </a:spcAft>
              <a:buNone/>
            </a:pPr>
            <a:r>
              <a:rPr lang="en"/>
              <a:t>Being consistent </a:t>
            </a:r>
            <a:endParaRPr/>
          </a:p>
          <a:p>
            <a:pPr indent="0" lvl="0" marL="0" rtl="0" algn="l">
              <a:spcBef>
                <a:spcPts val="0"/>
              </a:spcBef>
              <a:spcAft>
                <a:spcPts val="0"/>
              </a:spcAft>
              <a:buNone/>
            </a:pPr>
            <a:r>
              <a:rPr lang="en"/>
              <a:t>Discovering families strengths and connections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6" name="Shape 1236"/>
        <p:cNvGrpSpPr/>
        <p:nvPr/>
      </p:nvGrpSpPr>
      <p:grpSpPr>
        <a:xfrm>
          <a:off x="0" y="0"/>
          <a:ext cx="0" cy="0"/>
          <a:chOff x="0" y="0"/>
          <a:chExt cx="0" cy="0"/>
        </a:xfrm>
      </p:grpSpPr>
      <p:sp>
        <p:nvSpPr>
          <p:cNvPr id="1237" name="Google Shape;1237;g23cd340528d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8" name="Google Shape;1238;g23cd340528d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Children who have experienced trauma may feel like they do not have control of their situations. This can cause distruptions to development.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Strengths-based, resiliency-focused (Glows and grows)</a:t>
            </a:r>
            <a:endParaRPr/>
          </a:p>
          <a:p>
            <a:pPr indent="0" lvl="0" marL="0" rtl="0" algn="l">
              <a:spcBef>
                <a:spcPts val="0"/>
              </a:spcBef>
              <a:spcAft>
                <a:spcPts val="0"/>
              </a:spcAft>
              <a:buNone/>
            </a:pPr>
            <a:r>
              <a:rPr lang="en"/>
              <a:t>Provide choice for children and </a:t>
            </a:r>
            <a:r>
              <a:rPr lang="en"/>
              <a:t>caregivers </a:t>
            </a:r>
            <a:endParaRPr/>
          </a:p>
          <a:p>
            <a:pPr indent="0" lvl="0" marL="0" rtl="0" algn="l">
              <a:spcBef>
                <a:spcPts val="0"/>
              </a:spcBef>
              <a:spcAft>
                <a:spcPts val="0"/>
              </a:spcAft>
              <a:buNone/>
            </a:pPr>
            <a:r>
              <a:rPr lang="en"/>
              <a:t>Family’s culture seen as a source of strength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d431007ba2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1" name="Google Shape;671;gd431007ba2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3" name="Shape 1243"/>
        <p:cNvGrpSpPr/>
        <p:nvPr/>
      </p:nvGrpSpPr>
      <p:grpSpPr>
        <a:xfrm>
          <a:off x="0" y="0"/>
          <a:ext cx="0" cy="0"/>
          <a:chOff x="0" y="0"/>
          <a:chExt cx="0" cy="0"/>
        </a:xfrm>
      </p:grpSpPr>
      <p:sp>
        <p:nvSpPr>
          <p:cNvPr id="1244" name="Google Shape;1244;g23cd340528d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5" name="Google Shape;1245;g23cd340528d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Acknowledging our own implicit bias</a:t>
            </a:r>
            <a:endParaRPr/>
          </a:p>
          <a:p>
            <a:pPr indent="0" lvl="0" marL="0" rtl="0" algn="l">
              <a:spcBef>
                <a:spcPts val="0"/>
              </a:spcBef>
              <a:spcAft>
                <a:spcPts val="0"/>
              </a:spcAft>
              <a:buNone/>
            </a:pPr>
            <a:r>
              <a:rPr lang="en"/>
              <a:t>Being aware of how these biases and positions of power/privilege may influence interactions with children and families.</a:t>
            </a:r>
            <a:endParaRPr/>
          </a:p>
          <a:p>
            <a:pPr indent="0" lvl="0" marL="0" rtl="0" algn="l">
              <a:spcBef>
                <a:spcPts val="0"/>
              </a:spcBef>
              <a:spcAft>
                <a:spcPts val="0"/>
              </a:spcAft>
              <a:buNone/>
            </a:pPr>
            <a:r>
              <a:rPr lang="en"/>
              <a:t>Open and honest dialogues </a:t>
            </a:r>
            <a:endParaRPr/>
          </a:p>
          <a:p>
            <a:pPr indent="0" lvl="0" marL="0" rtl="0" algn="l">
              <a:spcBef>
                <a:spcPts val="0"/>
              </a:spcBef>
              <a:spcAft>
                <a:spcPts val="0"/>
              </a:spcAft>
              <a:buNone/>
            </a:pPr>
            <a:r>
              <a:rPr lang="en"/>
              <a:t>Partnering and </a:t>
            </a:r>
            <a:r>
              <a:rPr lang="en"/>
              <a:t>collaborating</a:t>
            </a:r>
            <a:r>
              <a:rPr lang="en"/>
              <a:t> with community orgs </a:t>
            </a:r>
            <a:endParaRPr/>
          </a:p>
          <a:p>
            <a:pPr indent="0" lvl="0" marL="0" rtl="0" algn="l">
              <a:spcBef>
                <a:spcPts val="0"/>
              </a:spcBef>
              <a:spcAft>
                <a:spcPts val="0"/>
              </a:spcAft>
              <a:buNone/>
            </a:pPr>
            <a:r>
              <a:rPr lang="en"/>
              <a:t>Policies and principles that actively fight against racism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0" name="Shape 1250"/>
        <p:cNvGrpSpPr/>
        <p:nvPr/>
      </p:nvGrpSpPr>
      <p:grpSpPr>
        <a:xfrm>
          <a:off x="0" y="0"/>
          <a:ext cx="0" cy="0"/>
          <a:chOff x="0" y="0"/>
          <a:chExt cx="0" cy="0"/>
        </a:xfrm>
      </p:grpSpPr>
      <p:sp>
        <p:nvSpPr>
          <p:cNvPr id="1251" name="Google Shape;1251;g23cd340528d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2" name="Google Shape;1252;g23cd340528d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Short-term interaction</a:t>
            </a:r>
            <a:r>
              <a:rPr b="1" lang="en"/>
              <a:t>s can have a long lasting impact on children. </a:t>
            </a:r>
            <a:endParaRPr b="1"/>
          </a:p>
          <a:p>
            <a:pPr indent="0" lvl="0" marL="0" rtl="0" algn="l">
              <a:spcBef>
                <a:spcPts val="0"/>
              </a:spcBef>
              <a:spcAft>
                <a:spcPts val="0"/>
              </a:spcAft>
              <a:buNone/>
            </a:pPr>
            <a:r>
              <a:rPr b="1" lang="en"/>
              <a:t>Respect: </a:t>
            </a:r>
            <a:r>
              <a:rPr lang="en"/>
              <a:t>Introduce yourself, explain your role, share which pronouns you use, and provide clear information about what to expect regarding any process they are going through.</a:t>
            </a:r>
            <a:endParaRPr/>
          </a:p>
          <a:p>
            <a:pPr indent="0" lvl="0" marL="0" rtl="0" algn="l">
              <a:spcBef>
                <a:spcPts val="0"/>
              </a:spcBef>
              <a:spcAft>
                <a:spcPts val="0"/>
              </a:spcAft>
              <a:buNone/>
            </a:pPr>
            <a:r>
              <a:rPr b="1" lang="en"/>
              <a:t>Effective Communication:</a:t>
            </a:r>
            <a:r>
              <a:rPr lang="en"/>
              <a:t> Practice active listening, ask questions in a curious, non-judgmental manner, provide information in a developmentally appropriate manner in the child’s preferred language, and be mindful of your tone, body language, and nonverbal cues.</a:t>
            </a:r>
            <a:endParaRPr/>
          </a:p>
          <a:p>
            <a:pPr indent="0" lvl="0" marL="0" rtl="0" algn="l">
              <a:spcBef>
                <a:spcPts val="0"/>
              </a:spcBef>
              <a:spcAft>
                <a:spcPts val="0"/>
              </a:spcAft>
              <a:buNone/>
            </a:pPr>
            <a:r>
              <a:rPr b="1" lang="en"/>
              <a:t>Validation &amp; Compassion: </a:t>
            </a:r>
            <a:r>
              <a:rPr lang="en"/>
              <a:t>Recognize that children’s feelings are valid, demonstrate compassion and patience, and provide positive reinforcement of behaviors that demonstrate resiliency.</a:t>
            </a:r>
            <a:endParaRPr/>
          </a:p>
          <a:p>
            <a:pPr indent="0" lvl="0" marL="0" rtl="0" algn="l">
              <a:spcBef>
                <a:spcPts val="0"/>
              </a:spcBef>
              <a:spcAft>
                <a:spcPts val="0"/>
              </a:spcAft>
              <a:buNone/>
            </a:pPr>
            <a:r>
              <a:rPr b="1" lang="en"/>
              <a:t>Control &amp; Choice:</a:t>
            </a:r>
            <a:r>
              <a:rPr lang="en"/>
              <a:t> </a:t>
            </a:r>
            <a:r>
              <a:rPr lang="en"/>
              <a:t>Consistently signal opportunities for children and families to have control and choices in the matters that pertain to them. For instance, offer children opportunities to pause or stop the process so they can have a sense of control and agency.</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Long term interactions: </a:t>
            </a:r>
            <a:endParaRPr b="1"/>
          </a:p>
          <a:p>
            <a:pPr indent="-298450" lvl="0" marL="457200" rtl="0" algn="l">
              <a:spcBef>
                <a:spcPts val="0"/>
              </a:spcBef>
              <a:spcAft>
                <a:spcPts val="0"/>
              </a:spcAft>
              <a:buSzPts val="1100"/>
              <a:buChar char="●"/>
            </a:pPr>
            <a:r>
              <a:rPr lang="en"/>
              <a:t>Paying close attention to what children and families say and asking intentional questions to get to know them and understand their perspectives better.</a:t>
            </a:r>
            <a:endParaRPr/>
          </a:p>
          <a:p>
            <a:pPr indent="-298450" lvl="0" marL="457200" rtl="0" algn="l">
              <a:spcBef>
                <a:spcPts val="0"/>
              </a:spcBef>
              <a:spcAft>
                <a:spcPts val="0"/>
              </a:spcAft>
              <a:buSzPts val="1100"/>
              <a:buChar char="●"/>
            </a:pPr>
            <a:r>
              <a:rPr lang="en"/>
              <a:t>Talking with children and families about trauma and potential reactions to it.</a:t>
            </a:r>
            <a:endParaRPr/>
          </a:p>
          <a:p>
            <a:pPr indent="-298450" lvl="0" marL="457200" rtl="0" algn="l">
              <a:spcBef>
                <a:spcPts val="0"/>
              </a:spcBef>
              <a:spcAft>
                <a:spcPts val="0"/>
              </a:spcAft>
              <a:buSzPts val="1100"/>
              <a:buChar char="●"/>
            </a:pPr>
            <a:r>
              <a:rPr lang="en"/>
              <a:t>Explaining to children and families that their thoughts, feelings, and behaviors are normal responses to traumatic situations. They may have been helpful or critical to surviving difficult circumstances.</a:t>
            </a:r>
            <a:endParaRPr b="1"/>
          </a:p>
          <a:p>
            <a:pPr indent="-298450" lvl="0" marL="457200" rtl="0" algn="l">
              <a:spcBef>
                <a:spcPts val="0"/>
              </a:spcBef>
              <a:spcAft>
                <a:spcPts val="0"/>
              </a:spcAft>
              <a:buSzPts val="1100"/>
              <a:buChar char="●"/>
            </a:pPr>
            <a:r>
              <a:rPr lang="en"/>
              <a:t>Teaching and modeling healthy ways of recognizing and expressing feelings and coping with stressful situations, which may include addressing family and cultural norms.</a:t>
            </a:r>
            <a:endParaRPr/>
          </a:p>
          <a:p>
            <a:pPr indent="-298450" lvl="0" marL="457200" rtl="0" algn="l">
              <a:spcBef>
                <a:spcPts val="0"/>
              </a:spcBef>
              <a:spcAft>
                <a:spcPts val="0"/>
              </a:spcAft>
              <a:buSzPts val="1100"/>
              <a:buChar char="●"/>
            </a:pPr>
            <a:r>
              <a:rPr lang="en"/>
              <a:t>Coaching children and families on strategies for effective communication, boundary setting, and other interpersonal skills used across different cultural contexts. Also, role-modeling these strategies and seeking to understand existing communication strategies and skills.</a:t>
            </a:r>
            <a:endParaRPr/>
          </a:p>
          <a:p>
            <a:pPr indent="-298450" lvl="0" marL="457200" rtl="0" algn="l">
              <a:spcBef>
                <a:spcPts val="0"/>
              </a:spcBef>
              <a:spcAft>
                <a:spcPts val="0"/>
              </a:spcAft>
              <a:buSzPts val="1100"/>
              <a:buChar char="●"/>
            </a:pPr>
            <a:r>
              <a:rPr lang="en"/>
              <a:t>Use the Four Building Blocks of HOPE to identify and support existing strengths of the family</a:t>
            </a:r>
            <a:endParaRPr/>
          </a:p>
          <a:p>
            <a:pPr indent="-298450" lvl="0" marL="457200" rtl="0" algn="l">
              <a:spcBef>
                <a:spcPts val="0"/>
              </a:spcBef>
              <a:spcAft>
                <a:spcPts val="0"/>
              </a:spcAft>
              <a:buSzPts val="1100"/>
              <a:buChar char="●"/>
            </a:pPr>
            <a:r>
              <a:rPr lang="en"/>
              <a:t>Educating families about how to interact with children in trauma-informed and responsive ways.</a:t>
            </a:r>
            <a:endParaRPr/>
          </a:p>
          <a:p>
            <a:pPr indent="-298450" lvl="0" marL="457200" rtl="0" algn="l">
              <a:spcBef>
                <a:spcPts val="0"/>
              </a:spcBef>
              <a:spcAft>
                <a:spcPts val="0"/>
              </a:spcAft>
              <a:buSzPts val="1100"/>
              <a:buChar char="●"/>
            </a:pPr>
            <a:r>
              <a:rPr lang="en"/>
              <a:t>Seeking additional formal and informal resources and facilitating connections when appropriate.</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7" name="Shape 1257"/>
        <p:cNvGrpSpPr/>
        <p:nvPr/>
      </p:nvGrpSpPr>
      <p:grpSpPr>
        <a:xfrm>
          <a:off x="0" y="0"/>
          <a:ext cx="0" cy="0"/>
          <a:chOff x="0" y="0"/>
          <a:chExt cx="0" cy="0"/>
        </a:xfrm>
      </p:grpSpPr>
      <p:sp>
        <p:nvSpPr>
          <p:cNvPr id="1258" name="Google Shape;1258;g23cd340528d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9" name="Google Shape;1259;g23cd340528d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3:05-3:30</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3" name="Shape 1263"/>
        <p:cNvGrpSpPr/>
        <p:nvPr/>
      </p:nvGrpSpPr>
      <p:grpSpPr>
        <a:xfrm>
          <a:off x="0" y="0"/>
          <a:ext cx="0" cy="0"/>
          <a:chOff x="0" y="0"/>
          <a:chExt cx="0" cy="0"/>
        </a:xfrm>
      </p:grpSpPr>
      <p:sp>
        <p:nvSpPr>
          <p:cNvPr id="1264" name="Google Shape;1264;g23cd340528d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5" name="Google Shape;1265;g23cd340528d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3:30-3:45</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8" name="Shape 1268"/>
        <p:cNvGrpSpPr/>
        <p:nvPr/>
      </p:nvGrpSpPr>
      <p:grpSpPr>
        <a:xfrm>
          <a:off x="0" y="0"/>
          <a:ext cx="0" cy="0"/>
          <a:chOff x="0" y="0"/>
          <a:chExt cx="0" cy="0"/>
        </a:xfrm>
      </p:grpSpPr>
      <p:sp>
        <p:nvSpPr>
          <p:cNvPr id="1269" name="Google Shape;1269;g23cd340528d_0_3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0" name="Google Shape;1270;g23cd340528d_0_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3:45-3:50</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4" name="Shape 1274"/>
        <p:cNvGrpSpPr/>
        <p:nvPr/>
      </p:nvGrpSpPr>
      <p:grpSpPr>
        <a:xfrm>
          <a:off x="0" y="0"/>
          <a:ext cx="0" cy="0"/>
          <a:chOff x="0" y="0"/>
          <a:chExt cx="0" cy="0"/>
        </a:xfrm>
      </p:grpSpPr>
      <p:sp>
        <p:nvSpPr>
          <p:cNvPr id="1275" name="Google Shape;1275;g23cd340528d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6" name="Google Shape;1276;g23cd340528d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0" name="Shape 1280"/>
        <p:cNvGrpSpPr/>
        <p:nvPr/>
      </p:nvGrpSpPr>
      <p:grpSpPr>
        <a:xfrm>
          <a:off x="0" y="0"/>
          <a:ext cx="0" cy="0"/>
          <a:chOff x="0" y="0"/>
          <a:chExt cx="0" cy="0"/>
        </a:xfrm>
      </p:grpSpPr>
      <p:sp>
        <p:nvSpPr>
          <p:cNvPr id="1281" name="Google Shape;1281;g23cd340528d_0_3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2" name="Google Shape;1282;g23cd340528d_0_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7" name="Shape 1287"/>
        <p:cNvGrpSpPr/>
        <p:nvPr/>
      </p:nvGrpSpPr>
      <p:grpSpPr>
        <a:xfrm>
          <a:off x="0" y="0"/>
          <a:ext cx="0" cy="0"/>
          <a:chOff x="0" y="0"/>
          <a:chExt cx="0" cy="0"/>
        </a:xfrm>
      </p:grpSpPr>
      <p:sp>
        <p:nvSpPr>
          <p:cNvPr id="1288" name="Google Shape;1288;g23cd340528d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9" name="Google Shape;1289;g23cd340528d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3:50-3:55</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3" name="Shape 1293"/>
        <p:cNvGrpSpPr/>
        <p:nvPr/>
      </p:nvGrpSpPr>
      <p:grpSpPr>
        <a:xfrm>
          <a:off x="0" y="0"/>
          <a:ext cx="0" cy="0"/>
          <a:chOff x="0" y="0"/>
          <a:chExt cx="0" cy="0"/>
        </a:xfrm>
      </p:grpSpPr>
      <p:sp>
        <p:nvSpPr>
          <p:cNvPr id="1294" name="Google Shape;1294;g23cd340528d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5" name="Google Shape;1295;g23cd340528d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58750" rtl="0" algn="l">
              <a:spcBef>
                <a:spcPts val="0"/>
              </a:spcBef>
              <a:spcAft>
                <a:spcPts val="0"/>
              </a:spcAft>
              <a:buClr>
                <a:schemeClr val="dk1"/>
              </a:buClr>
              <a:buSzPts val="1100"/>
              <a:buFont typeface="Arial"/>
              <a:buNone/>
            </a:pPr>
            <a:r>
              <a:rPr lang="en"/>
              <a:t>3:55-4:00</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8" name="Shape 1298"/>
        <p:cNvGrpSpPr/>
        <p:nvPr/>
      </p:nvGrpSpPr>
      <p:grpSpPr>
        <a:xfrm>
          <a:off x="0" y="0"/>
          <a:ext cx="0" cy="0"/>
          <a:chOff x="0" y="0"/>
          <a:chExt cx="0" cy="0"/>
        </a:xfrm>
      </p:grpSpPr>
      <p:sp>
        <p:nvSpPr>
          <p:cNvPr id="1299" name="Google Shape;1299;g51b1a71d38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0" name="Google Shape;1300;g51b1a71d38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23b7ba0e371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8" name="Google Shape;678;g23b7ba0e371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4" name="Shape 1304"/>
        <p:cNvGrpSpPr/>
        <p:nvPr/>
      </p:nvGrpSpPr>
      <p:grpSpPr>
        <a:xfrm>
          <a:off x="0" y="0"/>
          <a:ext cx="0" cy="0"/>
          <a:chOff x="0" y="0"/>
          <a:chExt cx="0" cy="0"/>
        </a:xfrm>
      </p:grpSpPr>
      <p:sp>
        <p:nvSpPr>
          <p:cNvPr id="1305" name="Google Shape;1305;g135e18421cc_1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6" name="Google Shape;1306;g135e18421cc_1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54dda1946d_6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4" name="Google Shape;684;g54dda1946d_6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50">
                <a:solidFill>
                  <a:schemeClr val="dk1"/>
                </a:solidFill>
                <a:latin typeface="Poppins"/>
                <a:ea typeface="Poppins"/>
                <a:cs typeface="Poppins"/>
                <a:sym typeface="Poppins"/>
              </a:rPr>
              <a:t>1:10-1:15</a:t>
            </a:r>
            <a:endParaRPr sz="1150">
              <a:solidFill>
                <a:schemeClr val="dk1"/>
              </a:solidFill>
              <a:latin typeface="Poppins"/>
              <a:ea typeface="Poppins"/>
              <a:cs typeface="Poppins"/>
              <a:sym typeface="Poppins"/>
            </a:endParaRPr>
          </a:p>
          <a:p>
            <a:pPr indent="0" lvl="0" marL="0" rtl="0" algn="l">
              <a:spcBef>
                <a:spcPts val="0"/>
              </a:spcBef>
              <a:spcAft>
                <a:spcPts val="0"/>
              </a:spcAft>
              <a:buNone/>
            </a:pPr>
            <a:r>
              <a:rPr lang="en" sz="1150">
                <a:solidFill>
                  <a:schemeClr val="dk1"/>
                </a:solidFill>
                <a:latin typeface="Poppins"/>
                <a:ea typeface="Poppins"/>
                <a:cs typeface="Poppins"/>
                <a:sym typeface="Poppins"/>
              </a:rPr>
              <a:t>Grounding techniques help induce relaxation by focusing us on the present moment and all of the sensations associated with it. </a:t>
            </a:r>
            <a:endParaRPr sz="1150">
              <a:solidFill>
                <a:schemeClr val="dk1"/>
              </a:solidFill>
              <a:latin typeface="Poppins"/>
              <a:ea typeface="Poppins"/>
              <a:cs typeface="Poppins"/>
              <a:sym typeface="Poppins"/>
            </a:endParaRPr>
          </a:p>
          <a:p>
            <a:pPr indent="0" lvl="0" marL="0" rtl="0" algn="l">
              <a:spcBef>
                <a:spcPts val="0"/>
              </a:spcBef>
              <a:spcAft>
                <a:spcPts val="0"/>
              </a:spcAft>
              <a:buNone/>
            </a:pPr>
            <a:r>
              <a:t/>
            </a:r>
            <a:endParaRPr sz="1150">
              <a:solidFill>
                <a:schemeClr val="dk1"/>
              </a:solidFill>
              <a:latin typeface="Poppins"/>
              <a:ea typeface="Poppins"/>
              <a:cs typeface="Poppins"/>
              <a:sym typeface="Poppins"/>
            </a:endParaRPr>
          </a:p>
          <a:p>
            <a:pPr indent="0" lvl="0" marL="0" rtl="0" algn="l">
              <a:spcBef>
                <a:spcPts val="0"/>
              </a:spcBef>
              <a:spcAft>
                <a:spcPts val="0"/>
              </a:spcAft>
              <a:buNone/>
            </a:pPr>
            <a:r>
              <a:rPr lang="en" sz="1150">
                <a:solidFill>
                  <a:schemeClr val="dk1"/>
                </a:solidFill>
                <a:latin typeface="Poppins"/>
                <a:ea typeface="Poppins"/>
                <a:cs typeface="Poppins"/>
                <a:sym typeface="Poppins"/>
              </a:rPr>
              <a:t>Sensory check, a grounding technique:</a:t>
            </a:r>
            <a:endParaRPr sz="1150">
              <a:solidFill>
                <a:schemeClr val="dk1"/>
              </a:solidFill>
              <a:latin typeface="Poppins"/>
              <a:ea typeface="Poppins"/>
              <a:cs typeface="Poppins"/>
              <a:sym typeface="Poppins"/>
            </a:endParaRPr>
          </a:p>
          <a:p>
            <a:pPr indent="0" lvl="0" marL="0" rtl="0" algn="l">
              <a:spcBef>
                <a:spcPts val="0"/>
              </a:spcBef>
              <a:spcAft>
                <a:spcPts val="0"/>
              </a:spcAft>
              <a:buNone/>
            </a:pPr>
            <a:r>
              <a:t/>
            </a:r>
            <a:endParaRPr sz="1150">
              <a:solidFill>
                <a:schemeClr val="dk1"/>
              </a:solidFill>
              <a:latin typeface="Poppins"/>
              <a:ea typeface="Poppins"/>
              <a:cs typeface="Poppins"/>
              <a:sym typeface="Poppins"/>
            </a:endParaRPr>
          </a:p>
          <a:p>
            <a:pPr indent="0" lvl="0" marL="0" rtl="0" algn="l">
              <a:spcBef>
                <a:spcPts val="0"/>
              </a:spcBef>
              <a:spcAft>
                <a:spcPts val="0"/>
              </a:spcAft>
              <a:buNone/>
            </a:pPr>
            <a:r>
              <a:rPr lang="en" sz="1150">
                <a:solidFill>
                  <a:schemeClr val="dk1"/>
                </a:solidFill>
                <a:latin typeface="Poppins"/>
                <a:ea typeface="Poppins"/>
                <a:cs typeface="Poppins"/>
                <a:sym typeface="Poppins"/>
              </a:rPr>
              <a:t>As you sit or stand in this space, begin to take slow breaths in and out. </a:t>
            </a:r>
            <a:endParaRPr sz="1150">
              <a:solidFill>
                <a:schemeClr val="dk1"/>
              </a:solidFill>
              <a:latin typeface="Poppins"/>
              <a:ea typeface="Poppins"/>
              <a:cs typeface="Poppins"/>
              <a:sym typeface="Poppins"/>
            </a:endParaRPr>
          </a:p>
          <a:p>
            <a:pPr indent="0" lvl="0" marL="0" rtl="0" algn="l">
              <a:spcBef>
                <a:spcPts val="0"/>
              </a:spcBef>
              <a:spcAft>
                <a:spcPts val="0"/>
              </a:spcAft>
              <a:buNone/>
            </a:pPr>
            <a:r>
              <a:rPr lang="en" sz="1150">
                <a:solidFill>
                  <a:schemeClr val="dk1"/>
                </a:solidFill>
                <a:latin typeface="Poppins"/>
                <a:ea typeface="Poppins"/>
                <a:cs typeface="Poppins"/>
                <a:sym typeface="Poppins"/>
              </a:rPr>
              <a:t>Notice what it feels like where you are standing/sitting (what does it feels like where your body connects with the ground). </a:t>
            </a:r>
            <a:endParaRPr sz="1150">
              <a:solidFill>
                <a:schemeClr val="dk1"/>
              </a:solidFill>
              <a:latin typeface="Poppins"/>
              <a:ea typeface="Poppins"/>
              <a:cs typeface="Poppins"/>
              <a:sym typeface="Poppins"/>
            </a:endParaRPr>
          </a:p>
          <a:p>
            <a:pPr indent="0" lvl="0" marL="0" rtl="0" algn="l">
              <a:spcBef>
                <a:spcPts val="0"/>
              </a:spcBef>
              <a:spcAft>
                <a:spcPts val="0"/>
              </a:spcAft>
              <a:buNone/>
            </a:pPr>
            <a:r>
              <a:rPr lang="en" sz="1150">
                <a:solidFill>
                  <a:schemeClr val="dk1"/>
                </a:solidFill>
                <a:latin typeface="Poppins"/>
                <a:ea typeface="Poppins"/>
                <a:cs typeface="Poppins"/>
                <a:sym typeface="Poppins"/>
              </a:rPr>
              <a:t>Notice what you are seeing (what is in the room). </a:t>
            </a:r>
            <a:endParaRPr sz="1150">
              <a:solidFill>
                <a:schemeClr val="dk1"/>
              </a:solidFill>
              <a:latin typeface="Poppins"/>
              <a:ea typeface="Poppins"/>
              <a:cs typeface="Poppins"/>
              <a:sym typeface="Poppins"/>
            </a:endParaRPr>
          </a:p>
          <a:p>
            <a:pPr indent="0" lvl="0" marL="0" rtl="0" algn="l">
              <a:spcBef>
                <a:spcPts val="0"/>
              </a:spcBef>
              <a:spcAft>
                <a:spcPts val="0"/>
              </a:spcAft>
              <a:buNone/>
            </a:pPr>
            <a:r>
              <a:rPr lang="en" sz="1150">
                <a:solidFill>
                  <a:schemeClr val="dk1"/>
                </a:solidFill>
                <a:latin typeface="Poppins"/>
                <a:ea typeface="Poppins"/>
                <a:cs typeface="Poppins"/>
                <a:sym typeface="Poppins"/>
              </a:rPr>
              <a:t>Notice what you are hearing (is there noise where you are, or nearby that you can hear, what does it sound like). </a:t>
            </a:r>
            <a:endParaRPr sz="1150">
              <a:solidFill>
                <a:schemeClr val="dk1"/>
              </a:solidFill>
              <a:latin typeface="Poppins"/>
              <a:ea typeface="Poppins"/>
              <a:cs typeface="Poppins"/>
              <a:sym typeface="Poppins"/>
            </a:endParaRPr>
          </a:p>
          <a:p>
            <a:pPr indent="0" lvl="0" marL="0" rtl="0" algn="l">
              <a:spcBef>
                <a:spcPts val="0"/>
              </a:spcBef>
              <a:spcAft>
                <a:spcPts val="0"/>
              </a:spcAft>
              <a:buNone/>
            </a:pPr>
            <a:r>
              <a:rPr lang="en" sz="1150">
                <a:solidFill>
                  <a:schemeClr val="dk1"/>
                </a:solidFill>
                <a:latin typeface="Poppins"/>
                <a:ea typeface="Poppins"/>
                <a:cs typeface="Poppins"/>
                <a:sym typeface="Poppins"/>
              </a:rPr>
              <a:t>Notice anything you are smelling (are there scents in the room). </a:t>
            </a:r>
            <a:endParaRPr sz="1150">
              <a:solidFill>
                <a:schemeClr val="dk1"/>
              </a:solidFill>
              <a:latin typeface="Poppins"/>
              <a:ea typeface="Poppins"/>
              <a:cs typeface="Poppins"/>
              <a:sym typeface="Poppins"/>
            </a:endParaRPr>
          </a:p>
          <a:p>
            <a:pPr indent="0" lvl="0" marL="0" rtl="0" algn="l">
              <a:spcBef>
                <a:spcPts val="0"/>
              </a:spcBef>
              <a:spcAft>
                <a:spcPts val="0"/>
              </a:spcAft>
              <a:buNone/>
            </a:pPr>
            <a:r>
              <a:rPr lang="en" sz="1150">
                <a:solidFill>
                  <a:schemeClr val="dk1"/>
                </a:solidFill>
                <a:latin typeface="Poppins"/>
                <a:ea typeface="Poppins"/>
                <a:cs typeface="Poppins"/>
                <a:sym typeface="Poppins"/>
              </a:rPr>
              <a:t>Notice any sensations in your mouth (dryness or hydration, certain tastes etc). </a:t>
            </a:r>
            <a:endParaRPr sz="1150">
              <a:solidFill>
                <a:schemeClr val="dk1"/>
              </a:solidFill>
              <a:latin typeface="Poppins"/>
              <a:ea typeface="Poppins"/>
              <a:cs typeface="Poppins"/>
              <a:sym typeface="Poppins"/>
            </a:endParaRPr>
          </a:p>
          <a:p>
            <a:pPr indent="0" lvl="0" marL="0" rtl="0" algn="l">
              <a:spcBef>
                <a:spcPts val="0"/>
              </a:spcBef>
              <a:spcAft>
                <a:spcPts val="0"/>
              </a:spcAft>
              <a:buNone/>
            </a:pPr>
            <a:r>
              <a:t/>
            </a:r>
            <a:endParaRPr sz="1150">
              <a:solidFill>
                <a:schemeClr val="dk1"/>
              </a:solidFill>
              <a:latin typeface="Poppins"/>
              <a:ea typeface="Poppins"/>
              <a:cs typeface="Poppins"/>
              <a:sym typeface="Poppins"/>
            </a:endParaRPr>
          </a:p>
          <a:p>
            <a:pPr indent="0" lvl="0" marL="0" rtl="0" algn="l">
              <a:spcBef>
                <a:spcPts val="0"/>
              </a:spcBef>
              <a:spcAft>
                <a:spcPts val="0"/>
              </a:spcAft>
              <a:buNone/>
            </a:pPr>
            <a:r>
              <a:rPr lang="en" sz="1150">
                <a:solidFill>
                  <a:schemeClr val="dk1"/>
                </a:solidFill>
                <a:latin typeface="Poppins"/>
                <a:ea typeface="Poppins"/>
                <a:cs typeface="Poppins"/>
                <a:sym typeface="Poppins"/>
              </a:rPr>
              <a:t>As you slowly breathe in and out, tune into each sensation.</a:t>
            </a:r>
            <a:endParaRPr sz="1400">
              <a:latin typeface="Poppins"/>
              <a:ea typeface="Poppins"/>
              <a:cs typeface="Poppins"/>
              <a:sym typeface="Poppi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54dda1946d_6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7" name="Google Shape;707;g54dda1946d_6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1:15-1:20</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g54dda1946d_6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0" name="Google Shape;750;g54dda1946d_6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spcBef>
                <a:spcPts val="0"/>
              </a:spcBef>
              <a:spcAft>
                <a:spcPts val="0"/>
              </a:spcAft>
              <a:buNone/>
            </a:pPr>
            <a:r>
              <a:rPr lang="en" sz="1200">
                <a:solidFill>
                  <a:schemeClr val="dk1"/>
                </a:solidFill>
                <a:highlight>
                  <a:srgbClr val="E8F3FC"/>
                </a:highlight>
                <a:latin typeface="Calibri"/>
                <a:ea typeface="Calibri"/>
                <a:cs typeface="Calibri"/>
                <a:sym typeface="Calibri"/>
              </a:rPr>
              <a:t>There is a stress to trauma continuum (Center on the Developing Child) which activates our body’s stress response system. </a:t>
            </a:r>
            <a:endParaRPr sz="1200">
              <a:solidFill>
                <a:schemeClr val="dk1"/>
              </a:solidFill>
              <a:highlight>
                <a:srgbClr val="E8F3FC"/>
              </a:highlight>
              <a:latin typeface="Calibri"/>
              <a:ea typeface="Calibri"/>
              <a:cs typeface="Calibri"/>
              <a:sym typeface="Calibri"/>
            </a:endParaRPr>
          </a:p>
          <a:p>
            <a:pPr indent="0" lvl="0" marL="0" rtl="0" algn="l">
              <a:spcBef>
                <a:spcPts val="0"/>
              </a:spcBef>
              <a:spcAft>
                <a:spcPts val="0"/>
              </a:spcAft>
              <a:buNone/>
            </a:pPr>
            <a:r>
              <a:t/>
            </a:r>
            <a:endParaRPr b="1" i="1" sz="1200">
              <a:solidFill>
                <a:schemeClr val="dk1"/>
              </a:solidFill>
              <a:highlight>
                <a:srgbClr val="E8F3FC"/>
              </a:highlight>
              <a:latin typeface="Calibri"/>
              <a:ea typeface="Calibri"/>
              <a:cs typeface="Calibri"/>
              <a:sym typeface="Calibri"/>
            </a:endParaRPr>
          </a:p>
          <a:p>
            <a:pPr indent="0" lvl="0" marL="0" rtl="0" algn="l">
              <a:spcBef>
                <a:spcPts val="0"/>
              </a:spcBef>
              <a:spcAft>
                <a:spcPts val="0"/>
              </a:spcAft>
              <a:buNone/>
            </a:pPr>
            <a:r>
              <a:rPr b="1" i="1" lang="en" sz="1200">
                <a:solidFill>
                  <a:schemeClr val="dk1"/>
                </a:solidFill>
                <a:highlight>
                  <a:srgbClr val="E8F3FC"/>
                </a:highlight>
                <a:latin typeface="Calibri"/>
                <a:ea typeface="Calibri"/>
                <a:cs typeface="Calibri"/>
                <a:sym typeface="Calibri"/>
              </a:rPr>
              <a:t>Positive stress </a:t>
            </a:r>
            <a:r>
              <a:rPr lang="en" sz="1200">
                <a:solidFill>
                  <a:schemeClr val="dk1"/>
                </a:solidFill>
                <a:highlight>
                  <a:srgbClr val="E8F3FC"/>
                </a:highlight>
                <a:latin typeface="Calibri"/>
                <a:ea typeface="Calibri"/>
                <a:cs typeface="Calibri"/>
                <a:sym typeface="Calibri"/>
              </a:rPr>
              <a:t>promotes development by motivating us to master new skills.</a:t>
            </a:r>
            <a:br>
              <a:rPr lang="en" sz="1200">
                <a:solidFill>
                  <a:schemeClr val="dk1"/>
                </a:solidFill>
                <a:highlight>
                  <a:srgbClr val="E8F3FC"/>
                </a:highlight>
                <a:latin typeface="Calibri"/>
                <a:ea typeface="Calibri"/>
                <a:cs typeface="Calibri"/>
                <a:sym typeface="Calibri"/>
              </a:rPr>
            </a:br>
            <a:r>
              <a:rPr lang="en" sz="1200">
                <a:solidFill>
                  <a:schemeClr val="dk1"/>
                </a:solidFill>
                <a:highlight>
                  <a:srgbClr val="E8F3FC"/>
                </a:highlight>
                <a:latin typeface="Calibri"/>
                <a:ea typeface="Calibri"/>
                <a:cs typeface="Calibri"/>
                <a:sym typeface="Calibri"/>
              </a:rPr>
              <a:t>Children’s learning to cope with frustration and disappointment is an important life skill IF they are adequately supported by their caregivers in the process</a:t>
            </a:r>
            <a:endParaRPr sz="1200">
              <a:solidFill>
                <a:schemeClr val="dk1"/>
              </a:solidFill>
              <a:highlight>
                <a:srgbClr val="E8F3FC"/>
              </a:highlight>
              <a:latin typeface="Calibri"/>
              <a:ea typeface="Calibri"/>
              <a:cs typeface="Calibri"/>
              <a:sym typeface="Calibri"/>
            </a:endParaRPr>
          </a:p>
          <a:p>
            <a:pPr indent="0" lvl="0" marL="0" rtl="0" algn="l">
              <a:spcBef>
                <a:spcPts val="0"/>
              </a:spcBef>
              <a:spcAft>
                <a:spcPts val="0"/>
              </a:spcAft>
              <a:buNone/>
            </a:pPr>
            <a:r>
              <a:t/>
            </a:r>
            <a:endParaRPr b="1" i="1" sz="1200">
              <a:solidFill>
                <a:schemeClr val="dk1"/>
              </a:solidFill>
              <a:highlight>
                <a:srgbClr val="E8F3FC"/>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i="1" lang="en" sz="1200">
                <a:solidFill>
                  <a:schemeClr val="dk1"/>
                </a:solidFill>
                <a:highlight>
                  <a:srgbClr val="E8F3FC"/>
                </a:highlight>
                <a:latin typeface="Calibri"/>
                <a:ea typeface="Calibri"/>
                <a:cs typeface="Calibri"/>
                <a:sym typeface="Calibri"/>
              </a:rPr>
              <a:t>Tolerable stress </a:t>
            </a:r>
            <a:r>
              <a:rPr lang="en" sz="1200">
                <a:solidFill>
                  <a:schemeClr val="dk1"/>
                </a:solidFill>
                <a:highlight>
                  <a:srgbClr val="E8F3FC"/>
                </a:highlight>
                <a:latin typeface="Calibri"/>
                <a:ea typeface="Calibri"/>
                <a:cs typeface="Calibri"/>
                <a:sym typeface="Calibri"/>
              </a:rPr>
              <a:t>refers to events that can be overwhelming or even traumatic, but the child has the relational supports to cope with the situation. </a:t>
            </a:r>
            <a:endParaRPr sz="1200">
              <a:solidFill>
                <a:schemeClr val="dk1"/>
              </a:solidFill>
              <a:highlight>
                <a:srgbClr val="E8F3FC"/>
              </a:highlight>
              <a:latin typeface="Calibri"/>
              <a:ea typeface="Calibri"/>
              <a:cs typeface="Calibri"/>
              <a:sym typeface="Calibri"/>
            </a:endParaRPr>
          </a:p>
          <a:p>
            <a:pPr indent="0" lvl="0" marL="0" rtl="0" algn="l">
              <a:lnSpc>
                <a:spcPct val="115000"/>
              </a:lnSpc>
              <a:spcBef>
                <a:spcPts val="0"/>
              </a:spcBef>
              <a:spcAft>
                <a:spcPts val="0"/>
              </a:spcAft>
              <a:buNone/>
            </a:pPr>
            <a:r>
              <a:t/>
            </a:r>
            <a:endParaRPr>
              <a:solidFill>
                <a:schemeClr val="dk1"/>
              </a:solidFill>
              <a:highlight>
                <a:srgbClr val="E8F3FC"/>
              </a:highlight>
            </a:endParaRPr>
          </a:p>
          <a:p>
            <a:pPr indent="0" lvl="0" marL="0" rtl="0" algn="l">
              <a:lnSpc>
                <a:spcPct val="115000"/>
              </a:lnSpc>
              <a:spcBef>
                <a:spcPts val="0"/>
              </a:spcBef>
              <a:spcAft>
                <a:spcPts val="0"/>
              </a:spcAft>
              <a:buNone/>
            </a:pPr>
            <a:r>
              <a:rPr b="1" lang="en">
                <a:solidFill>
                  <a:schemeClr val="dk1"/>
                </a:solidFill>
                <a:highlight>
                  <a:srgbClr val="E8F3FC"/>
                </a:highlight>
              </a:rPr>
              <a:t>To</a:t>
            </a:r>
            <a:r>
              <a:rPr b="1" i="1" lang="en" sz="1200">
                <a:solidFill>
                  <a:schemeClr val="dk1"/>
                </a:solidFill>
                <a:highlight>
                  <a:srgbClr val="E8F3FC"/>
                </a:highlight>
                <a:latin typeface="Calibri"/>
                <a:ea typeface="Calibri"/>
                <a:cs typeface="Calibri"/>
                <a:sym typeface="Calibri"/>
              </a:rPr>
              <a:t>xic stress/trauma </a:t>
            </a:r>
            <a:r>
              <a:rPr lang="en" sz="1200">
                <a:solidFill>
                  <a:schemeClr val="dk1"/>
                </a:solidFill>
                <a:highlight>
                  <a:srgbClr val="E8F3FC"/>
                </a:highlight>
                <a:latin typeface="Calibri"/>
                <a:ea typeface="Calibri"/>
                <a:cs typeface="Calibri"/>
                <a:sym typeface="Calibri"/>
              </a:rPr>
              <a:t>can derail healthy development and is characterized by: 								</a:t>
            </a:r>
            <a:br>
              <a:rPr lang="en" sz="1200">
                <a:solidFill>
                  <a:schemeClr val="dk1"/>
                </a:solidFill>
                <a:highlight>
                  <a:srgbClr val="E8F3FC"/>
                </a:highlight>
                <a:latin typeface="Calibri"/>
                <a:ea typeface="Calibri"/>
                <a:cs typeface="Calibri"/>
                <a:sym typeface="Calibri"/>
              </a:rPr>
            </a:br>
            <a:r>
              <a:rPr lang="en" sz="1200">
                <a:solidFill>
                  <a:schemeClr val="dk1"/>
                </a:solidFill>
                <a:highlight>
                  <a:srgbClr val="E8F3FC"/>
                </a:highlight>
                <a:latin typeface="Calibri"/>
                <a:ea typeface="Calibri"/>
                <a:cs typeface="Calibri"/>
                <a:sym typeface="Calibri"/>
              </a:rPr>
              <a:t>Events that are perceived as threatening the life/physical integrity of the child or someone important to child (and what is perceived as a threat changes with children’s developmental stage);				</a:t>
            </a:r>
            <a:br>
              <a:rPr lang="en" sz="1200">
                <a:solidFill>
                  <a:schemeClr val="dk1"/>
                </a:solidFill>
                <a:highlight>
                  <a:srgbClr val="E8F3FC"/>
                </a:highlight>
                <a:latin typeface="Calibri"/>
                <a:ea typeface="Calibri"/>
                <a:cs typeface="Calibri"/>
                <a:sym typeface="Calibri"/>
              </a:rPr>
            </a:br>
            <a:r>
              <a:rPr lang="en" sz="1200">
                <a:solidFill>
                  <a:schemeClr val="dk1"/>
                </a:solidFill>
                <a:highlight>
                  <a:srgbClr val="E8F3FC"/>
                </a:highlight>
                <a:latin typeface="Calibri"/>
                <a:ea typeface="Calibri"/>
                <a:cs typeface="Calibri"/>
                <a:sym typeface="Calibri"/>
              </a:rPr>
              <a:t>Causing an overwhelming sense of terror, helplessness, and horror;</a:t>
            </a:r>
            <a:r>
              <a:rPr lang="en">
                <a:solidFill>
                  <a:schemeClr val="dk1"/>
                </a:solidFill>
                <a:highlight>
                  <a:srgbClr val="E8F3FC"/>
                </a:highlight>
              </a:rPr>
              <a:t>			</a:t>
            </a:r>
            <a:r>
              <a:rPr lang="en" sz="1200">
                <a:solidFill>
                  <a:schemeClr val="dk1"/>
                </a:solidFill>
                <a:highlight>
                  <a:srgbClr val="E8F3FC"/>
                </a:highlight>
                <a:latin typeface="Calibri"/>
                <a:ea typeface="Calibri"/>
                <a:cs typeface="Calibri"/>
                <a:sym typeface="Calibri"/>
              </a:rPr>
              <a:t>Producing intense physical effects such as a pounding heart, rapid breathing, trembling;				</a:t>
            </a:r>
            <a:br>
              <a:rPr lang="en" sz="1200">
                <a:solidFill>
                  <a:schemeClr val="dk1"/>
                </a:solidFill>
                <a:highlight>
                  <a:srgbClr val="E8F3FC"/>
                </a:highlight>
                <a:latin typeface="Calibri"/>
                <a:ea typeface="Calibri"/>
                <a:cs typeface="Calibri"/>
                <a:sym typeface="Calibri"/>
              </a:rPr>
            </a:br>
            <a:r>
              <a:rPr lang="en" sz="1200">
                <a:solidFill>
                  <a:schemeClr val="dk1"/>
                </a:solidFill>
                <a:highlight>
                  <a:srgbClr val="E8F3FC"/>
                </a:highlight>
                <a:latin typeface="Calibri"/>
                <a:ea typeface="Calibri"/>
                <a:cs typeface="Calibri"/>
                <a:sym typeface="Calibri"/>
              </a:rPr>
              <a:t>And completely overwhelming the child’s available coping strategies. </a:t>
            </a:r>
            <a:endParaRPr sz="1200">
              <a:solidFill>
                <a:schemeClr val="dk1"/>
              </a:solidFill>
              <a:highlight>
                <a:srgbClr val="E8F3FC"/>
              </a:highlight>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chemeClr val="dk1"/>
              </a:solidFill>
              <a:highlight>
                <a:srgbClr val="E8F3FC"/>
              </a:highlight>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highlight>
                  <a:srgbClr val="E8F3FC"/>
                </a:highlight>
                <a:latin typeface="Calibri"/>
                <a:ea typeface="Calibri"/>
                <a:cs typeface="Calibri"/>
                <a:sym typeface="Calibri"/>
              </a:rPr>
              <a:t>The younger the child, the fewer coping strategies they have.</a:t>
            </a:r>
            <a:br>
              <a:rPr lang="en" sz="1200">
                <a:solidFill>
                  <a:schemeClr val="dk1"/>
                </a:solidFill>
                <a:highlight>
                  <a:srgbClr val="E8F3FC"/>
                </a:highlight>
                <a:latin typeface="Calibri"/>
                <a:ea typeface="Calibri"/>
                <a:cs typeface="Calibri"/>
                <a:sym typeface="Calibri"/>
              </a:rPr>
            </a:br>
            <a:r>
              <a:rPr lang="en" sz="1200">
                <a:solidFill>
                  <a:schemeClr val="dk1"/>
                </a:solidFill>
                <a:highlight>
                  <a:srgbClr val="E8F3FC"/>
                </a:highlight>
                <a:latin typeface="Calibri"/>
                <a:ea typeface="Calibri"/>
                <a:cs typeface="Calibri"/>
                <a:sym typeface="Calibri"/>
              </a:rPr>
              <a:t> 								</a:t>
            </a:r>
            <a:br>
              <a:rPr lang="en" sz="1200">
                <a:solidFill>
                  <a:schemeClr val="dk1"/>
                </a:solidFill>
                <a:highlight>
                  <a:srgbClr val="E8F3FC"/>
                </a:highlight>
                <a:latin typeface="Calibri"/>
                <a:ea typeface="Calibri"/>
                <a:cs typeface="Calibri"/>
                <a:sym typeface="Calibri"/>
              </a:rPr>
            </a:br>
            <a:r>
              <a:rPr lang="en" sz="1200">
                <a:solidFill>
                  <a:schemeClr val="dk1"/>
                </a:solidFill>
                <a:highlight>
                  <a:srgbClr val="E8F3FC"/>
                </a:highlight>
                <a:latin typeface="Calibri"/>
                <a:ea typeface="Calibri"/>
                <a:cs typeface="Calibri"/>
                <a:sym typeface="Calibri"/>
              </a:rPr>
              <a:t>Examples include: abuse, neglect, witnessing violence, separation from an important caregiver, painful medical procedures, accidents, deep poverty, refugee experiences and race-based trauma. </a:t>
            </a:r>
            <a:br>
              <a:rPr lang="en" sz="1200">
                <a:solidFill>
                  <a:schemeClr val="dk1"/>
                </a:solidFill>
                <a:highlight>
                  <a:srgbClr val="E8F3FC"/>
                </a:highlight>
                <a:latin typeface="Calibri"/>
                <a:ea typeface="Calibri"/>
                <a:cs typeface="Calibri"/>
                <a:sym typeface="Calibri"/>
              </a:rPr>
            </a:br>
            <a:r>
              <a:rPr lang="en" sz="1200">
                <a:solidFill>
                  <a:schemeClr val="dk1"/>
                </a:solidFill>
                <a:highlight>
                  <a:srgbClr val="E8F3FC"/>
                </a:highlight>
                <a:latin typeface="Calibri"/>
                <a:ea typeface="Calibri"/>
                <a:cs typeface="Calibri"/>
                <a:sym typeface="Calibri"/>
              </a:rPr>
              <a:t> 							</a:t>
            </a:r>
            <a:endParaRPr sz="1200">
              <a:solidFill>
                <a:schemeClr val="dk1"/>
              </a:solidFill>
              <a:highlight>
                <a:srgbClr val="E8F3FC"/>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highlight>
                  <a:srgbClr val="E8F3FC"/>
                </a:highlight>
              </a:rPr>
              <a:t>						 					</a:t>
            </a:r>
            <a:endParaRPr>
              <a:solidFill>
                <a:schemeClr val="dk1"/>
              </a:solidFill>
              <a:highlight>
                <a:srgbClr val="E8F3FC"/>
              </a:highlight>
            </a:endParaRPr>
          </a:p>
          <a:p>
            <a:pPr indent="0" lvl="0" marL="0" rtl="0" algn="l">
              <a:spcBef>
                <a:spcPts val="0"/>
              </a:spcBef>
              <a:spcAft>
                <a:spcPts val="0"/>
              </a:spcAft>
              <a:buClr>
                <a:schemeClr val="dk1"/>
              </a:buClr>
              <a:buSzPts val="1100"/>
              <a:buFont typeface="Arial"/>
              <a:buNone/>
            </a:pPr>
            <a:r>
              <a:rPr lang="en">
                <a:solidFill>
                  <a:schemeClr val="dk1"/>
                </a:solidFill>
                <a:highlight>
                  <a:srgbClr val="E8F3FC"/>
                </a:highlight>
              </a:rPr>
              <a:t>				</a:t>
            </a:r>
            <a:endParaRPr>
              <a:solidFill>
                <a:schemeClr val="dk1"/>
              </a:solidFill>
              <a:highlight>
                <a:srgbClr val="E8F3FC"/>
              </a:highlight>
            </a:endParaRPr>
          </a:p>
          <a:p>
            <a:pPr indent="0" lvl="0" marL="0" rtl="0" algn="l">
              <a:spcBef>
                <a:spcPts val="0"/>
              </a:spcBef>
              <a:spcAft>
                <a:spcPts val="0"/>
              </a:spcAft>
              <a:buClr>
                <a:schemeClr val="dk1"/>
              </a:buClr>
              <a:buSzPts val="1100"/>
              <a:buFont typeface="Arial"/>
              <a:buNone/>
            </a:pPr>
            <a:r>
              <a:rPr lang="en">
                <a:solidFill>
                  <a:schemeClr val="dk1"/>
                </a:solidFill>
                <a:highlight>
                  <a:srgbClr val="E8F3FC"/>
                </a:highlight>
              </a:rPr>
              <a:t>			</a:t>
            </a:r>
            <a:endParaRPr>
              <a:solidFill>
                <a:schemeClr val="dk1"/>
              </a:solidFill>
              <a:highlight>
                <a:srgbClr val="E8F3FC"/>
              </a:highlight>
            </a:endParaRPr>
          </a:p>
          <a:p>
            <a:pPr indent="0" lvl="0" marL="0" rtl="0" algn="l">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g23b7ba0e37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3" name="Google Shape;793;g23b7ba0e37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highlight>
                  <a:srgbClr val="E8F3FC"/>
                </a:highlight>
              </a:rPr>
              <a:t>To</a:t>
            </a:r>
            <a:r>
              <a:rPr b="1" i="1" lang="en" sz="1200">
                <a:solidFill>
                  <a:schemeClr val="dk1"/>
                </a:solidFill>
                <a:highlight>
                  <a:srgbClr val="E8F3FC"/>
                </a:highlight>
                <a:latin typeface="Calibri"/>
                <a:ea typeface="Calibri"/>
                <a:cs typeface="Calibri"/>
                <a:sym typeface="Calibri"/>
              </a:rPr>
              <a:t>xic stress/trauma </a:t>
            </a:r>
            <a:r>
              <a:rPr lang="en" sz="1200">
                <a:solidFill>
                  <a:schemeClr val="dk1"/>
                </a:solidFill>
                <a:highlight>
                  <a:srgbClr val="E8F3FC"/>
                </a:highlight>
                <a:latin typeface="Calibri"/>
                <a:ea typeface="Calibri"/>
                <a:cs typeface="Calibri"/>
                <a:sym typeface="Calibri"/>
              </a:rPr>
              <a:t>can derail healthy development and is characterized by: 								</a:t>
            </a:r>
            <a:br>
              <a:rPr lang="en" sz="1200">
                <a:solidFill>
                  <a:schemeClr val="dk1"/>
                </a:solidFill>
                <a:highlight>
                  <a:srgbClr val="E8F3FC"/>
                </a:highlight>
                <a:latin typeface="Calibri"/>
                <a:ea typeface="Calibri"/>
                <a:cs typeface="Calibri"/>
                <a:sym typeface="Calibri"/>
              </a:rPr>
            </a:br>
            <a:r>
              <a:rPr lang="en" sz="1200">
                <a:solidFill>
                  <a:schemeClr val="dk1"/>
                </a:solidFill>
                <a:highlight>
                  <a:srgbClr val="E8F3FC"/>
                </a:highlight>
                <a:latin typeface="Calibri"/>
                <a:ea typeface="Calibri"/>
                <a:cs typeface="Calibri"/>
                <a:sym typeface="Calibri"/>
              </a:rPr>
              <a:t>Events that are perceived as threatening the life/physical integrity of the child or someone important to child (and what is perceived as a threat changes with children’s developmental stage);				</a:t>
            </a:r>
            <a:br>
              <a:rPr lang="en" sz="1200">
                <a:solidFill>
                  <a:schemeClr val="dk1"/>
                </a:solidFill>
                <a:highlight>
                  <a:srgbClr val="E8F3FC"/>
                </a:highlight>
                <a:latin typeface="Calibri"/>
                <a:ea typeface="Calibri"/>
                <a:cs typeface="Calibri"/>
                <a:sym typeface="Calibri"/>
              </a:rPr>
            </a:br>
            <a:r>
              <a:rPr lang="en" sz="1200">
                <a:solidFill>
                  <a:schemeClr val="dk1"/>
                </a:solidFill>
                <a:highlight>
                  <a:srgbClr val="E8F3FC"/>
                </a:highlight>
                <a:latin typeface="Calibri"/>
                <a:ea typeface="Calibri"/>
                <a:cs typeface="Calibri"/>
                <a:sym typeface="Calibri"/>
              </a:rPr>
              <a:t>Causing an overwhelming sense of terror, helplessness, and horror;</a:t>
            </a:r>
            <a:r>
              <a:rPr lang="en">
                <a:solidFill>
                  <a:schemeClr val="dk1"/>
                </a:solidFill>
                <a:highlight>
                  <a:srgbClr val="E8F3FC"/>
                </a:highlight>
              </a:rPr>
              <a:t>			</a:t>
            </a:r>
            <a:r>
              <a:rPr lang="en" sz="1200">
                <a:solidFill>
                  <a:schemeClr val="dk1"/>
                </a:solidFill>
                <a:highlight>
                  <a:srgbClr val="E8F3FC"/>
                </a:highlight>
                <a:latin typeface="Calibri"/>
                <a:ea typeface="Calibri"/>
                <a:cs typeface="Calibri"/>
                <a:sym typeface="Calibri"/>
              </a:rPr>
              <a:t>Producing intense physical effects such as a pounding heart, rapid breathing, trembling;				</a:t>
            </a:r>
            <a:br>
              <a:rPr lang="en" sz="1200">
                <a:solidFill>
                  <a:schemeClr val="dk1"/>
                </a:solidFill>
                <a:highlight>
                  <a:srgbClr val="E8F3FC"/>
                </a:highlight>
                <a:latin typeface="Calibri"/>
                <a:ea typeface="Calibri"/>
                <a:cs typeface="Calibri"/>
                <a:sym typeface="Calibri"/>
              </a:rPr>
            </a:br>
            <a:r>
              <a:rPr lang="en" sz="1200">
                <a:solidFill>
                  <a:schemeClr val="dk1"/>
                </a:solidFill>
                <a:highlight>
                  <a:srgbClr val="E8F3FC"/>
                </a:highlight>
                <a:latin typeface="Calibri"/>
                <a:ea typeface="Calibri"/>
                <a:cs typeface="Calibri"/>
                <a:sym typeface="Calibri"/>
              </a:rPr>
              <a:t>And completely overwhelming the child’s available coping strategies. </a:t>
            </a:r>
            <a:endParaRPr sz="1200">
              <a:solidFill>
                <a:schemeClr val="dk1"/>
              </a:solidFill>
              <a:highlight>
                <a:srgbClr val="E8F3FC"/>
              </a:highlight>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chemeClr val="dk1"/>
              </a:solidFill>
              <a:highlight>
                <a:srgbClr val="E8F3FC"/>
              </a:highlight>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highlight>
                  <a:srgbClr val="E8F3FC"/>
                </a:highlight>
                <a:latin typeface="Calibri"/>
                <a:ea typeface="Calibri"/>
                <a:cs typeface="Calibri"/>
                <a:sym typeface="Calibri"/>
              </a:rPr>
              <a:t>The younger the child, the fewer coping strategies they have.</a:t>
            </a:r>
            <a:br>
              <a:rPr lang="en" sz="1200">
                <a:solidFill>
                  <a:schemeClr val="dk1"/>
                </a:solidFill>
                <a:highlight>
                  <a:srgbClr val="E8F3FC"/>
                </a:highlight>
                <a:latin typeface="Calibri"/>
                <a:ea typeface="Calibri"/>
                <a:cs typeface="Calibri"/>
                <a:sym typeface="Calibri"/>
              </a:rPr>
            </a:br>
            <a:r>
              <a:rPr lang="en" sz="1200">
                <a:solidFill>
                  <a:schemeClr val="dk1"/>
                </a:solidFill>
                <a:highlight>
                  <a:srgbClr val="E8F3FC"/>
                </a:highlight>
                <a:latin typeface="Calibri"/>
                <a:ea typeface="Calibri"/>
                <a:cs typeface="Calibri"/>
                <a:sym typeface="Calibri"/>
              </a:rPr>
              <a:t> 								</a:t>
            </a:r>
            <a:br>
              <a:rPr lang="en" sz="1200">
                <a:solidFill>
                  <a:schemeClr val="dk1"/>
                </a:solidFill>
                <a:highlight>
                  <a:srgbClr val="E8F3FC"/>
                </a:highlight>
                <a:latin typeface="Calibri"/>
                <a:ea typeface="Calibri"/>
                <a:cs typeface="Calibri"/>
                <a:sym typeface="Calibri"/>
              </a:rPr>
            </a:br>
            <a:r>
              <a:rPr lang="en" sz="1200">
                <a:solidFill>
                  <a:schemeClr val="dk1"/>
                </a:solidFill>
                <a:highlight>
                  <a:srgbClr val="E8F3FC"/>
                </a:highlight>
                <a:latin typeface="Calibri"/>
                <a:ea typeface="Calibri"/>
                <a:cs typeface="Calibri"/>
                <a:sym typeface="Calibri"/>
              </a:rPr>
              <a:t>Examples include: abuse, neglect, witnessing violence, separation from an important caregiver, painful medical procedures, accidents, deep poverty, refugee experiences and race-based trauma. </a:t>
            </a:r>
            <a:br>
              <a:rPr lang="en" sz="1200">
                <a:solidFill>
                  <a:schemeClr val="dk1"/>
                </a:solidFill>
                <a:highlight>
                  <a:srgbClr val="E8F3FC"/>
                </a:highlight>
                <a:latin typeface="Calibri"/>
                <a:ea typeface="Calibri"/>
                <a:cs typeface="Calibri"/>
                <a:sym typeface="Calibri"/>
              </a:rPr>
            </a:br>
            <a:r>
              <a:rPr lang="en" sz="1200">
                <a:solidFill>
                  <a:schemeClr val="dk1"/>
                </a:solidFill>
                <a:highlight>
                  <a:srgbClr val="E8F3FC"/>
                </a:highlight>
                <a:latin typeface="Calibri"/>
                <a:ea typeface="Calibri"/>
                <a:cs typeface="Calibri"/>
                <a:sym typeface="Calibri"/>
              </a:rPr>
              <a:t> 							</a:t>
            </a:r>
            <a:endParaRPr sz="1200">
              <a:solidFill>
                <a:schemeClr val="dk1"/>
              </a:solidFill>
              <a:highlight>
                <a:srgbClr val="E8F3FC"/>
              </a:highlight>
              <a:latin typeface="Calibri"/>
              <a:ea typeface="Calibri"/>
              <a:cs typeface="Calibri"/>
              <a:sym typeface="Calibri"/>
            </a:endParaRPr>
          </a:p>
          <a:p>
            <a:pPr indent="0" lvl="0" marL="0" rtl="0" algn="l">
              <a:lnSpc>
                <a:spcPct val="115000"/>
              </a:lnSpc>
              <a:spcBef>
                <a:spcPts val="0"/>
              </a:spcBef>
              <a:spcAft>
                <a:spcPts val="0"/>
              </a:spcAft>
              <a:buNone/>
            </a:pPr>
            <a:r>
              <a:rPr lang="en">
                <a:solidFill>
                  <a:schemeClr val="dk1"/>
                </a:solidFill>
                <a:highlight>
                  <a:srgbClr val="E8F3FC"/>
                </a:highlight>
              </a:rPr>
              <a:t>						 					</a:t>
            </a:r>
            <a:endParaRPr>
              <a:solidFill>
                <a:schemeClr val="dk1"/>
              </a:solidFill>
              <a:highlight>
                <a:srgbClr val="E8F3FC"/>
              </a:highlight>
            </a:endParaRPr>
          </a:p>
          <a:p>
            <a:pPr indent="0" lvl="0" marL="0" rtl="0" algn="l">
              <a:spcBef>
                <a:spcPts val="0"/>
              </a:spcBef>
              <a:spcAft>
                <a:spcPts val="0"/>
              </a:spcAft>
              <a:buNone/>
            </a:pPr>
            <a:r>
              <a:rPr lang="en">
                <a:solidFill>
                  <a:schemeClr val="dk1"/>
                </a:solidFill>
                <a:highlight>
                  <a:srgbClr val="E8F3FC"/>
                </a:highlight>
              </a:rPr>
              <a:t>				</a:t>
            </a:r>
            <a:endParaRPr>
              <a:solidFill>
                <a:schemeClr val="dk1"/>
              </a:solidFill>
              <a:highlight>
                <a:srgbClr val="E8F3FC"/>
              </a:highlight>
            </a:endParaRPr>
          </a:p>
          <a:p>
            <a:pPr indent="0" lvl="0" marL="0" rtl="0" algn="l">
              <a:spcBef>
                <a:spcPts val="0"/>
              </a:spcBef>
              <a:spcAft>
                <a:spcPts val="0"/>
              </a:spcAft>
              <a:buNone/>
            </a:pPr>
            <a:r>
              <a:rPr lang="en">
                <a:solidFill>
                  <a:schemeClr val="dk1"/>
                </a:solidFill>
                <a:highlight>
                  <a:srgbClr val="E8F3FC"/>
                </a:highlight>
              </a:rPr>
              <a:t>			</a:t>
            </a:r>
            <a:endParaRPr>
              <a:solidFill>
                <a:schemeClr val="dk1"/>
              </a:solidFill>
              <a:highlight>
                <a:srgbClr val="E8F3FC"/>
              </a:highlight>
            </a:endParaRPr>
          </a:p>
          <a:p>
            <a:pPr indent="0" lvl="0" marL="0" rtl="0" algn="l">
              <a:spcBef>
                <a:spcPts val="0"/>
              </a:spcBef>
              <a:spcAft>
                <a:spcPts val="0"/>
              </a:spcAft>
              <a:buNone/>
            </a:pPr>
            <a:r>
              <a:rPr lang="en">
                <a:solidFill>
                  <a:schemeClr val="dk1"/>
                </a:solidFill>
              </a:rPr>
              <a: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5339550" y="2591900"/>
            <a:ext cx="3804600" cy="255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7535025" y="94550"/>
            <a:ext cx="1542300" cy="15423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5481900" y="194675"/>
            <a:ext cx="3206100" cy="5076600"/>
          </a:xfrm>
          <a:prstGeom prst="round2SameRect">
            <a:avLst>
              <a:gd fmla="val 50000" name="adj1"/>
              <a:gd fmla="val 0" name="adj2"/>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53275" y="-784275"/>
            <a:ext cx="2833500" cy="2833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txBox="1"/>
          <p:nvPr>
            <p:ph type="ctrTitle"/>
          </p:nvPr>
        </p:nvSpPr>
        <p:spPr>
          <a:xfrm>
            <a:off x="713225" y="1398297"/>
            <a:ext cx="4745400" cy="18711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rgbClr val="191919"/>
              </a:buClr>
              <a:buSzPts val="5200"/>
              <a:buNone/>
              <a:defRPr sz="48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5" name="Google Shape;15;p2"/>
          <p:cNvSpPr txBox="1"/>
          <p:nvPr>
            <p:ph idx="1" type="subTitle"/>
          </p:nvPr>
        </p:nvSpPr>
        <p:spPr>
          <a:xfrm>
            <a:off x="713225" y="3202638"/>
            <a:ext cx="4745400" cy="4758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1400"/>
              <a:buNone/>
              <a:defRPr sz="1600">
                <a:solidFill>
                  <a:schemeClr val="dk1"/>
                </a:solidFill>
                <a:latin typeface="Roboto"/>
                <a:ea typeface="Roboto"/>
                <a:cs typeface="Roboto"/>
                <a:sym typeface="Roboto"/>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6" name="Google Shape;16;p2"/>
          <p:cNvSpPr/>
          <p:nvPr>
            <p:ph idx="2" type="pic"/>
          </p:nvPr>
        </p:nvSpPr>
        <p:spPr>
          <a:xfrm>
            <a:off x="5623824" y="267350"/>
            <a:ext cx="3165900" cy="4876200"/>
          </a:xfrm>
          <a:prstGeom prst="round2SameRect">
            <a:avLst>
              <a:gd fmla="val 16667" name="adj1"/>
              <a:gd fmla="val 0" name="adj2"/>
            </a:avLst>
          </a:prstGeom>
          <a:noFill/>
          <a:ln>
            <a:noFill/>
          </a:ln>
        </p:spPr>
      </p:sp>
      <p:grpSp>
        <p:nvGrpSpPr>
          <p:cNvPr id="17" name="Google Shape;17;p2"/>
          <p:cNvGrpSpPr/>
          <p:nvPr/>
        </p:nvGrpSpPr>
        <p:grpSpPr>
          <a:xfrm>
            <a:off x="550387" y="4436190"/>
            <a:ext cx="1023929" cy="1023929"/>
            <a:chOff x="3086925" y="3904550"/>
            <a:chExt cx="943800" cy="943800"/>
          </a:xfrm>
        </p:grpSpPr>
        <p:cxnSp>
          <p:nvCxnSpPr>
            <p:cNvPr id="18" name="Google Shape;18;p2"/>
            <p:cNvCxnSpPr/>
            <p:nvPr/>
          </p:nvCxnSpPr>
          <p:spPr>
            <a:xfrm>
              <a:off x="3558825" y="39045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19" name="Google Shape;19;p2"/>
            <p:cNvCxnSpPr/>
            <p:nvPr/>
          </p:nvCxnSpPr>
          <p:spPr>
            <a:xfrm flipH="1">
              <a:off x="3782409"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20" name="Google Shape;20;p2"/>
            <p:cNvCxnSpPr/>
            <p:nvPr/>
          </p:nvCxnSpPr>
          <p:spPr>
            <a:xfrm rot="10800000">
              <a:off x="38750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21" name="Google Shape;21;p2"/>
            <p:cNvCxnSpPr/>
            <p:nvPr/>
          </p:nvCxnSpPr>
          <p:spPr>
            <a:xfrm rot="10800000">
              <a:off x="3782409"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22" name="Google Shape;22;p2"/>
            <p:cNvCxnSpPr/>
            <p:nvPr/>
          </p:nvCxnSpPr>
          <p:spPr>
            <a:xfrm rot="10800000">
              <a:off x="3558825" y="46926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23" name="Google Shape;23;p2"/>
            <p:cNvCxnSpPr/>
            <p:nvPr/>
          </p:nvCxnSpPr>
          <p:spPr>
            <a:xfrm flipH="1" rot="10800000">
              <a:off x="3225141"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24" name="Google Shape;24;p2"/>
            <p:cNvCxnSpPr/>
            <p:nvPr/>
          </p:nvCxnSpPr>
          <p:spPr>
            <a:xfrm>
              <a:off x="30869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25" name="Google Shape;25;p2"/>
            <p:cNvCxnSpPr/>
            <p:nvPr/>
          </p:nvCxnSpPr>
          <p:spPr>
            <a:xfrm>
              <a:off x="3225141"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26" name="Google Shape;26;p2"/>
            <p:cNvCxnSpPr/>
            <p:nvPr/>
          </p:nvCxnSpPr>
          <p:spPr>
            <a:xfrm>
              <a:off x="3706235" y="3933157"/>
              <a:ext cx="0" cy="155595"/>
            </a:xfrm>
            <a:prstGeom prst="straightConnector1">
              <a:avLst/>
            </a:prstGeom>
            <a:noFill/>
            <a:ln cap="flat" cmpd="sng" w="19050">
              <a:solidFill>
                <a:schemeClr val="dk1"/>
              </a:solidFill>
              <a:prstDash val="solid"/>
              <a:round/>
              <a:headEnd len="med" w="med" type="none"/>
              <a:tailEnd len="med" w="med" type="none"/>
            </a:ln>
          </p:spPr>
        </p:cxnSp>
        <p:cxnSp>
          <p:nvCxnSpPr>
            <p:cNvPr id="27" name="Google Shape;27;p2"/>
            <p:cNvCxnSpPr/>
            <p:nvPr/>
          </p:nvCxnSpPr>
          <p:spPr>
            <a:xfrm flipH="1" rot="1321967">
              <a:off x="3866069" y="4167070"/>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28" name="Google Shape;28;p2"/>
            <p:cNvCxnSpPr/>
            <p:nvPr/>
          </p:nvCxnSpPr>
          <p:spPr>
            <a:xfrm rot="-9482069">
              <a:off x="3846523" y="4523860"/>
              <a:ext cx="155595" cy="0"/>
            </a:xfrm>
            <a:prstGeom prst="straightConnector1">
              <a:avLst/>
            </a:prstGeom>
            <a:noFill/>
            <a:ln cap="flat" cmpd="sng" w="19050">
              <a:solidFill>
                <a:schemeClr val="dk1"/>
              </a:solidFill>
              <a:prstDash val="solid"/>
              <a:round/>
              <a:headEnd len="med" w="med" type="none"/>
              <a:tailEnd len="med" w="med" type="none"/>
            </a:ln>
          </p:spPr>
        </p:cxnSp>
        <p:cxnSp>
          <p:nvCxnSpPr>
            <p:cNvPr id="29" name="Google Shape;29;p2"/>
            <p:cNvCxnSpPr/>
            <p:nvPr/>
          </p:nvCxnSpPr>
          <p:spPr>
            <a:xfrm rot="-9478033">
              <a:off x="3657846" y="4683694"/>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30" name="Google Shape;30;p2"/>
            <p:cNvCxnSpPr/>
            <p:nvPr/>
          </p:nvCxnSpPr>
          <p:spPr>
            <a:xfrm rot="10800000">
              <a:off x="3411565" y="4664092"/>
              <a:ext cx="0" cy="155707"/>
            </a:xfrm>
            <a:prstGeom prst="straightConnector1">
              <a:avLst/>
            </a:prstGeom>
            <a:noFill/>
            <a:ln cap="flat" cmpd="sng" w="19050">
              <a:solidFill>
                <a:schemeClr val="dk1"/>
              </a:solidFill>
              <a:prstDash val="solid"/>
              <a:round/>
              <a:headEnd len="med" w="med" type="none"/>
              <a:tailEnd len="med" w="med" type="none"/>
            </a:ln>
          </p:spPr>
        </p:cxnSp>
        <p:cxnSp>
          <p:nvCxnSpPr>
            <p:cNvPr id="31" name="Google Shape;31;p2"/>
            <p:cNvCxnSpPr/>
            <p:nvPr/>
          </p:nvCxnSpPr>
          <p:spPr>
            <a:xfrm flipH="1" rot="-9478033">
              <a:off x="3141221" y="4475471"/>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32" name="Google Shape;32;p2"/>
            <p:cNvCxnSpPr/>
            <p:nvPr/>
          </p:nvCxnSpPr>
          <p:spPr>
            <a:xfrm rot="1324074">
              <a:off x="3115476" y="4229190"/>
              <a:ext cx="155707" cy="0"/>
            </a:xfrm>
            <a:prstGeom prst="straightConnector1">
              <a:avLst/>
            </a:prstGeom>
            <a:noFill/>
            <a:ln cap="flat" cmpd="sng" w="19050">
              <a:solidFill>
                <a:schemeClr val="dk1"/>
              </a:solidFill>
              <a:prstDash val="solid"/>
              <a:round/>
              <a:headEnd len="med" w="med" type="none"/>
              <a:tailEnd len="med" w="med" type="none"/>
            </a:ln>
          </p:spPr>
        </p:cxnSp>
        <p:cxnSp>
          <p:nvCxnSpPr>
            <p:cNvPr id="33" name="Google Shape;33;p2"/>
            <p:cNvCxnSpPr/>
            <p:nvPr/>
          </p:nvCxnSpPr>
          <p:spPr>
            <a:xfrm rot="1321967">
              <a:off x="3349445" y="3958846"/>
              <a:ext cx="110360" cy="110360"/>
            </a:xfrm>
            <a:prstGeom prst="straightConnector1">
              <a:avLst/>
            </a:prstGeom>
            <a:noFill/>
            <a:ln cap="flat" cmpd="sng" w="19050">
              <a:solidFill>
                <a:schemeClr val="dk1"/>
              </a:solidFill>
              <a:prstDash val="solid"/>
              <a:round/>
              <a:headEnd len="med" w="med" type="none"/>
              <a:tailEnd len="med" w="med"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3" name="Shape 143"/>
        <p:cNvGrpSpPr/>
        <p:nvPr/>
      </p:nvGrpSpPr>
      <p:grpSpPr>
        <a:xfrm>
          <a:off x="0" y="0"/>
          <a:ext cx="0" cy="0"/>
          <a:chOff x="0" y="0"/>
          <a:chExt cx="0" cy="0"/>
        </a:xfrm>
      </p:grpSpPr>
      <p:sp>
        <p:nvSpPr>
          <p:cNvPr id="144" name="Google Shape;144;p11"/>
          <p:cNvSpPr txBox="1"/>
          <p:nvPr>
            <p:ph hasCustomPrompt="1" type="title"/>
          </p:nvPr>
        </p:nvSpPr>
        <p:spPr>
          <a:xfrm>
            <a:off x="713225" y="1655550"/>
            <a:ext cx="7717500" cy="1335300"/>
          </a:xfrm>
          <a:prstGeom prst="rect">
            <a:avLst/>
          </a:prstGeom>
        </p:spPr>
        <p:txBody>
          <a:bodyPr anchorCtr="0" anchor="ctr" bIns="91425" lIns="91425" spcFirstLastPara="1" rIns="91425" wrap="square" tIns="91425">
            <a:noAutofit/>
          </a:bodyPr>
          <a:lstStyle>
            <a:lvl1pPr lvl="0" algn="ctr">
              <a:spcBef>
                <a:spcPts val="0"/>
              </a:spcBef>
              <a:spcAft>
                <a:spcPts val="0"/>
              </a:spcAft>
              <a:buSzPts val="9600"/>
              <a:buNone/>
              <a:defRPr sz="7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45" name="Google Shape;145;p11"/>
          <p:cNvSpPr txBox="1"/>
          <p:nvPr>
            <p:ph idx="1" type="subTitle"/>
          </p:nvPr>
        </p:nvSpPr>
        <p:spPr>
          <a:xfrm>
            <a:off x="713275" y="2823788"/>
            <a:ext cx="7717500" cy="49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atin typeface="Roboto"/>
                <a:ea typeface="Roboto"/>
                <a:cs typeface="Roboto"/>
                <a:sym typeface="Roboto"/>
              </a:defRPr>
            </a:lvl1pPr>
            <a:lvl2pPr lvl="1" rtl="0" algn="ctr">
              <a:lnSpc>
                <a:spcPct val="100000"/>
              </a:lnSpc>
              <a:spcBef>
                <a:spcPts val="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146" name="Google Shape;146;p11"/>
          <p:cNvSpPr/>
          <p:nvPr/>
        </p:nvSpPr>
        <p:spPr>
          <a:xfrm>
            <a:off x="-569275" y="-2279100"/>
            <a:ext cx="3214200" cy="3214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a:off x="8430775" y="4604000"/>
            <a:ext cx="1001100" cy="10011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148" name="Shape 14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149" name="Shape 149"/>
        <p:cNvGrpSpPr/>
        <p:nvPr/>
      </p:nvGrpSpPr>
      <p:grpSpPr>
        <a:xfrm>
          <a:off x="0" y="0"/>
          <a:ext cx="0" cy="0"/>
          <a:chOff x="0" y="0"/>
          <a:chExt cx="0" cy="0"/>
        </a:xfrm>
      </p:grpSpPr>
      <p:sp>
        <p:nvSpPr>
          <p:cNvPr id="150" name="Google Shape;150;p13"/>
          <p:cNvSpPr/>
          <p:nvPr/>
        </p:nvSpPr>
        <p:spPr>
          <a:xfrm>
            <a:off x="6921475" y="-1866500"/>
            <a:ext cx="3214200" cy="3214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1" name="Google Shape;151;p13"/>
          <p:cNvGrpSpPr/>
          <p:nvPr/>
        </p:nvGrpSpPr>
        <p:grpSpPr>
          <a:xfrm>
            <a:off x="8404100" y="198917"/>
            <a:ext cx="1668450" cy="1668450"/>
            <a:chOff x="3086925" y="3904550"/>
            <a:chExt cx="943800" cy="943800"/>
          </a:xfrm>
        </p:grpSpPr>
        <p:cxnSp>
          <p:nvCxnSpPr>
            <p:cNvPr id="152" name="Google Shape;152;p13"/>
            <p:cNvCxnSpPr/>
            <p:nvPr/>
          </p:nvCxnSpPr>
          <p:spPr>
            <a:xfrm>
              <a:off x="3558825" y="39045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153" name="Google Shape;153;p13"/>
            <p:cNvCxnSpPr/>
            <p:nvPr/>
          </p:nvCxnSpPr>
          <p:spPr>
            <a:xfrm flipH="1">
              <a:off x="3782409"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154" name="Google Shape;154;p13"/>
            <p:cNvCxnSpPr/>
            <p:nvPr/>
          </p:nvCxnSpPr>
          <p:spPr>
            <a:xfrm rot="10800000">
              <a:off x="38750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155" name="Google Shape;155;p13"/>
            <p:cNvCxnSpPr/>
            <p:nvPr/>
          </p:nvCxnSpPr>
          <p:spPr>
            <a:xfrm rot="10800000">
              <a:off x="3782409"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156" name="Google Shape;156;p13"/>
            <p:cNvCxnSpPr/>
            <p:nvPr/>
          </p:nvCxnSpPr>
          <p:spPr>
            <a:xfrm rot="10800000">
              <a:off x="3558825" y="46926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157" name="Google Shape;157;p13"/>
            <p:cNvCxnSpPr/>
            <p:nvPr/>
          </p:nvCxnSpPr>
          <p:spPr>
            <a:xfrm flipH="1" rot="10800000">
              <a:off x="3225141"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158" name="Google Shape;158;p13"/>
            <p:cNvCxnSpPr/>
            <p:nvPr/>
          </p:nvCxnSpPr>
          <p:spPr>
            <a:xfrm>
              <a:off x="30869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159" name="Google Shape;159;p13"/>
            <p:cNvCxnSpPr/>
            <p:nvPr/>
          </p:nvCxnSpPr>
          <p:spPr>
            <a:xfrm>
              <a:off x="3225141"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160" name="Google Shape;160;p13"/>
            <p:cNvCxnSpPr/>
            <p:nvPr/>
          </p:nvCxnSpPr>
          <p:spPr>
            <a:xfrm>
              <a:off x="3706235" y="3933157"/>
              <a:ext cx="0" cy="155595"/>
            </a:xfrm>
            <a:prstGeom prst="straightConnector1">
              <a:avLst/>
            </a:prstGeom>
            <a:noFill/>
            <a:ln cap="flat" cmpd="sng" w="19050">
              <a:solidFill>
                <a:schemeClr val="dk1"/>
              </a:solidFill>
              <a:prstDash val="solid"/>
              <a:round/>
              <a:headEnd len="med" w="med" type="none"/>
              <a:tailEnd len="med" w="med" type="none"/>
            </a:ln>
          </p:spPr>
        </p:cxnSp>
        <p:cxnSp>
          <p:nvCxnSpPr>
            <p:cNvPr id="161" name="Google Shape;161;p13"/>
            <p:cNvCxnSpPr/>
            <p:nvPr/>
          </p:nvCxnSpPr>
          <p:spPr>
            <a:xfrm flipH="1" rot="1321967">
              <a:off x="3866069" y="4167070"/>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162" name="Google Shape;162;p13"/>
            <p:cNvCxnSpPr/>
            <p:nvPr/>
          </p:nvCxnSpPr>
          <p:spPr>
            <a:xfrm rot="-9482069">
              <a:off x="3846523" y="4523860"/>
              <a:ext cx="155595" cy="0"/>
            </a:xfrm>
            <a:prstGeom prst="straightConnector1">
              <a:avLst/>
            </a:prstGeom>
            <a:noFill/>
            <a:ln cap="flat" cmpd="sng" w="19050">
              <a:solidFill>
                <a:schemeClr val="dk1"/>
              </a:solidFill>
              <a:prstDash val="solid"/>
              <a:round/>
              <a:headEnd len="med" w="med" type="none"/>
              <a:tailEnd len="med" w="med" type="none"/>
            </a:ln>
          </p:spPr>
        </p:cxnSp>
        <p:cxnSp>
          <p:nvCxnSpPr>
            <p:cNvPr id="163" name="Google Shape;163;p13"/>
            <p:cNvCxnSpPr/>
            <p:nvPr/>
          </p:nvCxnSpPr>
          <p:spPr>
            <a:xfrm rot="-9478033">
              <a:off x="3657846" y="4683694"/>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164" name="Google Shape;164;p13"/>
            <p:cNvCxnSpPr/>
            <p:nvPr/>
          </p:nvCxnSpPr>
          <p:spPr>
            <a:xfrm rot="10800000">
              <a:off x="3411565" y="4664092"/>
              <a:ext cx="0" cy="155707"/>
            </a:xfrm>
            <a:prstGeom prst="straightConnector1">
              <a:avLst/>
            </a:prstGeom>
            <a:noFill/>
            <a:ln cap="flat" cmpd="sng" w="19050">
              <a:solidFill>
                <a:schemeClr val="dk1"/>
              </a:solidFill>
              <a:prstDash val="solid"/>
              <a:round/>
              <a:headEnd len="med" w="med" type="none"/>
              <a:tailEnd len="med" w="med" type="none"/>
            </a:ln>
          </p:spPr>
        </p:cxnSp>
        <p:cxnSp>
          <p:nvCxnSpPr>
            <p:cNvPr id="165" name="Google Shape;165;p13"/>
            <p:cNvCxnSpPr/>
            <p:nvPr/>
          </p:nvCxnSpPr>
          <p:spPr>
            <a:xfrm flipH="1" rot="-9478033">
              <a:off x="3141221" y="4475471"/>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166" name="Google Shape;166;p13"/>
            <p:cNvCxnSpPr/>
            <p:nvPr/>
          </p:nvCxnSpPr>
          <p:spPr>
            <a:xfrm rot="1324074">
              <a:off x="3115476" y="4229190"/>
              <a:ext cx="155707" cy="0"/>
            </a:xfrm>
            <a:prstGeom prst="straightConnector1">
              <a:avLst/>
            </a:prstGeom>
            <a:noFill/>
            <a:ln cap="flat" cmpd="sng" w="19050">
              <a:solidFill>
                <a:schemeClr val="dk1"/>
              </a:solidFill>
              <a:prstDash val="solid"/>
              <a:round/>
              <a:headEnd len="med" w="med" type="none"/>
              <a:tailEnd len="med" w="med" type="none"/>
            </a:ln>
          </p:spPr>
        </p:cxnSp>
        <p:cxnSp>
          <p:nvCxnSpPr>
            <p:cNvPr id="167" name="Google Shape;167;p13"/>
            <p:cNvCxnSpPr/>
            <p:nvPr/>
          </p:nvCxnSpPr>
          <p:spPr>
            <a:xfrm rot="1321967">
              <a:off x="3349445" y="3958846"/>
              <a:ext cx="110360" cy="110360"/>
            </a:xfrm>
            <a:prstGeom prst="straightConnector1">
              <a:avLst/>
            </a:prstGeom>
            <a:noFill/>
            <a:ln cap="flat" cmpd="sng" w="19050">
              <a:solidFill>
                <a:schemeClr val="dk1"/>
              </a:solidFill>
              <a:prstDash val="solid"/>
              <a:round/>
              <a:headEnd len="med" w="med" type="none"/>
              <a:tailEnd len="med" w="med" type="none"/>
            </a:ln>
          </p:spPr>
        </p:cxnSp>
      </p:grpSp>
      <p:sp>
        <p:nvSpPr>
          <p:cNvPr id="168" name="Google Shape;168;p13"/>
          <p:cNvSpPr/>
          <p:nvPr/>
        </p:nvSpPr>
        <p:spPr>
          <a:xfrm>
            <a:off x="-955075" y="3984675"/>
            <a:ext cx="1668300" cy="16686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3"/>
          <p:cNvSpPr txBox="1"/>
          <p:nvPr>
            <p:ph type="title"/>
          </p:nvPr>
        </p:nvSpPr>
        <p:spPr>
          <a:xfrm>
            <a:off x="713232" y="539496"/>
            <a:ext cx="7717500" cy="731400"/>
          </a:xfrm>
          <a:prstGeom prst="rect">
            <a:avLst/>
          </a:prstGeom>
        </p:spPr>
        <p:txBody>
          <a:bodyPr anchorCtr="0" anchor="t" bIns="91425" lIns="91425" spcFirstLastPara="1" rIns="91425" wrap="square" tIns="91425">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70" name="Google Shape;170;p13"/>
          <p:cNvSpPr txBox="1"/>
          <p:nvPr>
            <p:ph idx="1" type="subTitle"/>
          </p:nvPr>
        </p:nvSpPr>
        <p:spPr>
          <a:xfrm>
            <a:off x="713225" y="2451984"/>
            <a:ext cx="23055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Roboto"/>
                <a:ea typeface="Roboto"/>
                <a:cs typeface="Roboto"/>
                <a:sym typeface="Roboto"/>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71" name="Google Shape;171;p13"/>
          <p:cNvSpPr txBox="1"/>
          <p:nvPr>
            <p:ph idx="2" type="subTitle"/>
          </p:nvPr>
        </p:nvSpPr>
        <p:spPr>
          <a:xfrm>
            <a:off x="3419249" y="2451984"/>
            <a:ext cx="23055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Roboto"/>
                <a:ea typeface="Roboto"/>
                <a:cs typeface="Roboto"/>
                <a:sym typeface="Roboto"/>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72" name="Google Shape;172;p13"/>
          <p:cNvSpPr txBox="1"/>
          <p:nvPr>
            <p:ph idx="3" type="subTitle"/>
          </p:nvPr>
        </p:nvSpPr>
        <p:spPr>
          <a:xfrm>
            <a:off x="713225" y="4119209"/>
            <a:ext cx="23055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Roboto"/>
                <a:ea typeface="Roboto"/>
                <a:cs typeface="Roboto"/>
                <a:sym typeface="Roboto"/>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73" name="Google Shape;173;p13"/>
          <p:cNvSpPr txBox="1"/>
          <p:nvPr>
            <p:ph idx="4" type="subTitle"/>
          </p:nvPr>
        </p:nvSpPr>
        <p:spPr>
          <a:xfrm>
            <a:off x="3419249" y="4119209"/>
            <a:ext cx="23055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Roboto"/>
                <a:ea typeface="Roboto"/>
                <a:cs typeface="Roboto"/>
                <a:sym typeface="Roboto"/>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74" name="Google Shape;174;p13"/>
          <p:cNvSpPr txBox="1"/>
          <p:nvPr>
            <p:ph idx="5" type="subTitle"/>
          </p:nvPr>
        </p:nvSpPr>
        <p:spPr>
          <a:xfrm>
            <a:off x="6125273" y="2451984"/>
            <a:ext cx="23055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Roboto"/>
                <a:ea typeface="Roboto"/>
                <a:cs typeface="Roboto"/>
                <a:sym typeface="Roboto"/>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75" name="Google Shape;175;p13"/>
          <p:cNvSpPr txBox="1"/>
          <p:nvPr>
            <p:ph idx="6" type="subTitle"/>
          </p:nvPr>
        </p:nvSpPr>
        <p:spPr>
          <a:xfrm>
            <a:off x="6125273" y="4119209"/>
            <a:ext cx="23055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Roboto"/>
                <a:ea typeface="Roboto"/>
                <a:cs typeface="Roboto"/>
                <a:sym typeface="Roboto"/>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76" name="Google Shape;176;p13"/>
          <p:cNvSpPr txBox="1"/>
          <p:nvPr>
            <p:ph hasCustomPrompt="1" idx="7" type="title"/>
          </p:nvPr>
        </p:nvSpPr>
        <p:spPr>
          <a:xfrm>
            <a:off x="1500275" y="1587993"/>
            <a:ext cx="731400" cy="457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7" name="Google Shape;177;p13"/>
          <p:cNvSpPr txBox="1"/>
          <p:nvPr>
            <p:ph hasCustomPrompt="1" idx="8" type="title"/>
          </p:nvPr>
        </p:nvSpPr>
        <p:spPr>
          <a:xfrm>
            <a:off x="1500275" y="3233551"/>
            <a:ext cx="731400" cy="447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8" name="Google Shape;178;p13"/>
          <p:cNvSpPr txBox="1"/>
          <p:nvPr>
            <p:ph hasCustomPrompt="1" idx="9" type="title"/>
          </p:nvPr>
        </p:nvSpPr>
        <p:spPr>
          <a:xfrm>
            <a:off x="4206299" y="1587993"/>
            <a:ext cx="731400" cy="457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9" name="Google Shape;179;p13"/>
          <p:cNvSpPr txBox="1"/>
          <p:nvPr>
            <p:ph hasCustomPrompt="1" idx="13" type="title"/>
          </p:nvPr>
        </p:nvSpPr>
        <p:spPr>
          <a:xfrm>
            <a:off x="4206299" y="3233551"/>
            <a:ext cx="731400" cy="447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0" name="Google Shape;180;p13"/>
          <p:cNvSpPr txBox="1"/>
          <p:nvPr>
            <p:ph hasCustomPrompt="1" idx="14" type="title"/>
          </p:nvPr>
        </p:nvSpPr>
        <p:spPr>
          <a:xfrm>
            <a:off x="6912323" y="1592793"/>
            <a:ext cx="713100" cy="447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1" name="Google Shape;181;p13"/>
          <p:cNvSpPr txBox="1"/>
          <p:nvPr>
            <p:ph hasCustomPrompt="1" idx="15" type="title"/>
          </p:nvPr>
        </p:nvSpPr>
        <p:spPr>
          <a:xfrm>
            <a:off x="6912323" y="3233551"/>
            <a:ext cx="731400" cy="447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2" name="Google Shape;182;p13"/>
          <p:cNvSpPr txBox="1"/>
          <p:nvPr>
            <p:ph idx="16" type="subTitle"/>
          </p:nvPr>
        </p:nvSpPr>
        <p:spPr>
          <a:xfrm>
            <a:off x="713225" y="2162984"/>
            <a:ext cx="23055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200">
                <a:solidFill>
                  <a:schemeClr val="dk1"/>
                </a:solidFill>
                <a:latin typeface="Poppins"/>
                <a:ea typeface="Poppins"/>
                <a:cs typeface="Poppins"/>
                <a:sym typeface="Poppin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83" name="Google Shape;183;p13"/>
          <p:cNvSpPr txBox="1"/>
          <p:nvPr>
            <p:ph idx="17" type="subTitle"/>
          </p:nvPr>
        </p:nvSpPr>
        <p:spPr>
          <a:xfrm>
            <a:off x="3419249" y="2162984"/>
            <a:ext cx="23055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200">
                <a:solidFill>
                  <a:schemeClr val="dk1"/>
                </a:solidFill>
                <a:latin typeface="Poppins"/>
                <a:ea typeface="Poppins"/>
                <a:cs typeface="Poppins"/>
                <a:sym typeface="Poppin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84" name="Google Shape;184;p13"/>
          <p:cNvSpPr txBox="1"/>
          <p:nvPr>
            <p:ph idx="18" type="subTitle"/>
          </p:nvPr>
        </p:nvSpPr>
        <p:spPr>
          <a:xfrm>
            <a:off x="6125273" y="2162984"/>
            <a:ext cx="23055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200">
                <a:solidFill>
                  <a:schemeClr val="dk1"/>
                </a:solidFill>
                <a:latin typeface="Poppins"/>
                <a:ea typeface="Poppins"/>
                <a:cs typeface="Poppins"/>
                <a:sym typeface="Poppin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85" name="Google Shape;185;p13"/>
          <p:cNvSpPr txBox="1"/>
          <p:nvPr>
            <p:ph idx="19" type="subTitle"/>
          </p:nvPr>
        </p:nvSpPr>
        <p:spPr>
          <a:xfrm>
            <a:off x="713225" y="3830284"/>
            <a:ext cx="23055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200">
                <a:solidFill>
                  <a:schemeClr val="dk1"/>
                </a:solidFill>
                <a:latin typeface="Poppins"/>
                <a:ea typeface="Poppins"/>
                <a:cs typeface="Poppins"/>
                <a:sym typeface="Poppin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86" name="Google Shape;186;p13"/>
          <p:cNvSpPr txBox="1"/>
          <p:nvPr>
            <p:ph idx="20" type="subTitle"/>
          </p:nvPr>
        </p:nvSpPr>
        <p:spPr>
          <a:xfrm>
            <a:off x="3419249" y="3830284"/>
            <a:ext cx="23055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200">
                <a:solidFill>
                  <a:schemeClr val="dk1"/>
                </a:solidFill>
                <a:latin typeface="Poppins"/>
                <a:ea typeface="Poppins"/>
                <a:cs typeface="Poppins"/>
                <a:sym typeface="Poppin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87" name="Google Shape;187;p13"/>
          <p:cNvSpPr txBox="1"/>
          <p:nvPr>
            <p:ph idx="21" type="subTitle"/>
          </p:nvPr>
        </p:nvSpPr>
        <p:spPr>
          <a:xfrm>
            <a:off x="6125273" y="3830284"/>
            <a:ext cx="23055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200">
                <a:solidFill>
                  <a:schemeClr val="dk1"/>
                </a:solidFill>
                <a:latin typeface="Poppins"/>
                <a:ea typeface="Poppins"/>
                <a:cs typeface="Poppins"/>
                <a:sym typeface="Poppin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88" name="Shape 188"/>
        <p:cNvGrpSpPr/>
        <p:nvPr/>
      </p:nvGrpSpPr>
      <p:grpSpPr>
        <a:xfrm>
          <a:off x="0" y="0"/>
          <a:ext cx="0" cy="0"/>
          <a:chOff x="0" y="0"/>
          <a:chExt cx="0" cy="0"/>
        </a:xfrm>
      </p:grpSpPr>
      <p:sp>
        <p:nvSpPr>
          <p:cNvPr id="189" name="Google Shape;189;p14"/>
          <p:cNvSpPr/>
          <p:nvPr/>
        </p:nvSpPr>
        <p:spPr>
          <a:xfrm>
            <a:off x="6222125" y="539500"/>
            <a:ext cx="2922000" cy="968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4"/>
          <p:cNvSpPr/>
          <p:nvPr/>
        </p:nvSpPr>
        <p:spPr>
          <a:xfrm>
            <a:off x="3830475" y="-4725"/>
            <a:ext cx="14925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4"/>
          <p:cNvSpPr txBox="1"/>
          <p:nvPr>
            <p:ph type="title"/>
          </p:nvPr>
        </p:nvSpPr>
        <p:spPr>
          <a:xfrm>
            <a:off x="3279475" y="2835475"/>
            <a:ext cx="5151300" cy="5319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22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92" name="Google Shape;192;p14"/>
          <p:cNvSpPr txBox="1"/>
          <p:nvPr>
            <p:ph idx="1" type="subTitle"/>
          </p:nvPr>
        </p:nvSpPr>
        <p:spPr>
          <a:xfrm>
            <a:off x="3279475" y="1776125"/>
            <a:ext cx="5151300" cy="10593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3000"/>
              <a:buNone/>
              <a:defRPr sz="1800">
                <a:latin typeface="Roboto"/>
                <a:ea typeface="Roboto"/>
                <a:cs typeface="Roboto"/>
                <a:sym typeface="Roboto"/>
              </a:defRPr>
            </a:lvl1pPr>
            <a:lvl2pPr lvl="1" rtl="0" algn="ctr">
              <a:lnSpc>
                <a:spcPct val="100000"/>
              </a:lnSpc>
              <a:spcBef>
                <a:spcPts val="0"/>
              </a:spcBef>
              <a:spcAft>
                <a:spcPts val="0"/>
              </a:spcAft>
              <a:buSzPts val="3000"/>
              <a:buNone/>
              <a:defRPr sz="3000"/>
            </a:lvl2pPr>
            <a:lvl3pPr lvl="2" rtl="0" algn="ctr">
              <a:lnSpc>
                <a:spcPct val="100000"/>
              </a:lnSpc>
              <a:spcBef>
                <a:spcPts val="1600"/>
              </a:spcBef>
              <a:spcAft>
                <a:spcPts val="0"/>
              </a:spcAft>
              <a:buSzPts val="3000"/>
              <a:buNone/>
              <a:defRPr sz="3000"/>
            </a:lvl3pPr>
            <a:lvl4pPr lvl="3" rtl="0" algn="ctr">
              <a:lnSpc>
                <a:spcPct val="100000"/>
              </a:lnSpc>
              <a:spcBef>
                <a:spcPts val="1600"/>
              </a:spcBef>
              <a:spcAft>
                <a:spcPts val="0"/>
              </a:spcAft>
              <a:buSzPts val="3000"/>
              <a:buNone/>
              <a:defRPr sz="3000"/>
            </a:lvl4pPr>
            <a:lvl5pPr lvl="4" rtl="0" algn="ctr">
              <a:lnSpc>
                <a:spcPct val="100000"/>
              </a:lnSpc>
              <a:spcBef>
                <a:spcPts val="1600"/>
              </a:spcBef>
              <a:spcAft>
                <a:spcPts val="0"/>
              </a:spcAft>
              <a:buSzPts val="3000"/>
              <a:buNone/>
              <a:defRPr sz="3000"/>
            </a:lvl5pPr>
            <a:lvl6pPr lvl="5" rtl="0" algn="ctr">
              <a:lnSpc>
                <a:spcPct val="100000"/>
              </a:lnSpc>
              <a:spcBef>
                <a:spcPts val="1600"/>
              </a:spcBef>
              <a:spcAft>
                <a:spcPts val="0"/>
              </a:spcAft>
              <a:buSzPts val="3000"/>
              <a:buNone/>
              <a:defRPr sz="3000"/>
            </a:lvl6pPr>
            <a:lvl7pPr lvl="6" rtl="0" algn="ctr">
              <a:lnSpc>
                <a:spcPct val="100000"/>
              </a:lnSpc>
              <a:spcBef>
                <a:spcPts val="1600"/>
              </a:spcBef>
              <a:spcAft>
                <a:spcPts val="0"/>
              </a:spcAft>
              <a:buSzPts val="3000"/>
              <a:buNone/>
              <a:defRPr sz="3000"/>
            </a:lvl7pPr>
            <a:lvl8pPr lvl="7" rtl="0" algn="ctr">
              <a:lnSpc>
                <a:spcPct val="100000"/>
              </a:lnSpc>
              <a:spcBef>
                <a:spcPts val="1600"/>
              </a:spcBef>
              <a:spcAft>
                <a:spcPts val="0"/>
              </a:spcAft>
              <a:buSzPts val="3000"/>
              <a:buNone/>
              <a:defRPr sz="3000"/>
            </a:lvl8pPr>
            <a:lvl9pPr lvl="8" rtl="0" algn="ctr">
              <a:lnSpc>
                <a:spcPct val="100000"/>
              </a:lnSpc>
              <a:spcBef>
                <a:spcPts val="1600"/>
              </a:spcBef>
              <a:spcAft>
                <a:spcPts val="1600"/>
              </a:spcAft>
              <a:buSzPts val="3000"/>
              <a:buNone/>
              <a:defRPr sz="3000"/>
            </a:lvl9pPr>
          </a:lstStyle>
          <a:p/>
        </p:txBody>
      </p:sp>
      <p:sp>
        <p:nvSpPr>
          <p:cNvPr id="193" name="Google Shape;193;p14"/>
          <p:cNvSpPr/>
          <p:nvPr>
            <p:ph idx="2" type="pic"/>
          </p:nvPr>
        </p:nvSpPr>
        <p:spPr>
          <a:xfrm>
            <a:off x="879970" y="1127896"/>
            <a:ext cx="2084400" cy="2780700"/>
          </a:xfrm>
          <a:prstGeom prst="round2SameRect">
            <a:avLst>
              <a:gd fmla="val 16667" name="adj1"/>
              <a:gd fmla="val 0" name="adj2"/>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94" name="Shape 194"/>
        <p:cNvGrpSpPr/>
        <p:nvPr/>
      </p:nvGrpSpPr>
      <p:grpSpPr>
        <a:xfrm>
          <a:off x="0" y="0"/>
          <a:ext cx="0" cy="0"/>
          <a:chOff x="0" y="0"/>
          <a:chExt cx="0" cy="0"/>
        </a:xfrm>
      </p:grpSpPr>
      <p:sp>
        <p:nvSpPr>
          <p:cNvPr id="195" name="Google Shape;195;p15"/>
          <p:cNvSpPr/>
          <p:nvPr/>
        </p:nvSpPr>
        <p:spPr>
          <a:xfrm>
            <a:off x="6205525" y="-614275"/>
            <a:ext cx="4450500" cy="44505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5"/>
          <p:cNvSpPr/>
          <p:nvPr/>
        </p:nvSpPr>
        <p:spPr>
          <a:xfrm>
            <a:off x="-962275" y="-974100"/>
            <a:ext cx="1968000" cy="1968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5"/>
          <p:cNvSpPr txBox="1"/>
          <p:nvPr>
            <p:ph type="title"/>
          </p:nvPr>
        </p:nvSpPr>
        <p:spPr>
          <a:xfrm>
            <a:off x="713175" y="1266425"/>
            <a:ext cx="4482300" cy="1807800"/>
          </a:xfrm>
          <a:prstGeom prst="rect">
            <a:avLst/>
          </a:prstGeom>
        </p:spPr>
        <p:txBody>
          <a:bodyPr anchorCtr="0" anchor="b" bIns="91425" lIns="91425" spcFirstLastPara="1" rIns="91425" wrap="square" tIns="91425">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98" name="Google Shape;198;p15"/>
          <p:cNvSpPr txBox="1"/>
          <p:nvPr>
            <p:ph idx="1" type="subTitle"/>
          </p:nvPr>
        </p:nvSpPr>
        <p:spPr>
          <a:xfrm>
            <a:off x="713227" y="3074275"/>
            <a:ext cx="4482300" cy="802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atin typeface="Roboto"/>
                <a:ea typeface="Roboto"/>
                <a:cs typeface="Roboto"/>
                <a:sym typeface="Roboto"/>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99" name="Google Shape;199;p15"/>
          <p:cNvSpPr/>
          <p:nvPr>
            <p:ph idx="2" type="pic"/>
          </p:nvPr>
        </p:nvSpPr>
        <p:spPr>
          <a:xfrm>
            <a:off x="5404650" y="563825"/>
            <a:ext cx="3027600" cy="4040100"/>
          </a:xfrm>
          <a:prstGeom prst="round2SameRect">
            <a:avLst>
              <a:gd fmla="val 16667" name="adj1"/>
              <a:gd fmla="val 0" name="adj2"/>
            </a:avLst>
          </a:prstGeom>
          <a:noFill/>
          <a:ln>
            <a:noFill/>
          </a:ln>
        </p:spPr>
      </p:sp>
      <p:sp>
        <p:nvSpPr>
          <p:cNvPr id="200" name="Google Shape;200;p15"/>
          <p:cNvSpPr/>
          <p:nvPr/>
        </p:nvSpPr>
        <p:spPr>
          <a:xfrm>
            <a:off x="-389950" y="4252325"/>
            <a:ext cx="1542300" cy="15423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1" name="Google Shape;201;p15"/>
          <p:cNvGrpSpPr/>
          <p:nvPr/>
        </p:nvGrpSpPr>
        <p:grpSpPr>
          <a:xfrm>
            <a:off x="-183883" y="4458394"/>
            <a:ext cx="1130389" cy="1130389"/>
            <a:chOff x="3086925" y="3904550"/>
            <a:chExt cx="943800" cy="943800"/>
          </a:xfrm>
        </p:grpSpPr>
        <p:cxnSp>
          <p:nvCxnSpPr>
            <p:cNvPr id="202" name="Google Shape;202;p15"/>
            <p:cNvCxnSpPr/>
            <p:nvPr/>
          </p:nvCxnSpPr>
          <p:spPr>
            <a:xfrm>
              <a:off x="3558825" y="39045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203" name="Google Shape;203;p15"/>
            <p:cNvCxnSpPr/>
            <p:nvPr/>
          </p:nvCxnSpPr>
          <p:spPr>
            <a:xfrm flipH="1">
              <a:off x="3782409"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204" name="Google Shape;204;p15"/>
            <p:cNvCxnSpPr/>
            <p:nvPr/>
          </p:nvCxnSpPr>
          <p:spPr>
            <a:xfrm rot="10800000">
              <a:off x="38750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205" name="Google Shape;205;p15"/>
            <p:cNvCxnSpPr/>
            <p:nvPr/>
          </p:nvCxnSpPr>
          <p:spPr>
            <a:xfrm rot="10800000">
              <a:off x="3782409"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206" name="Google Shape;206;p15"/>
            <p:cNvCxnSpPr/>
            <p:nvPr/>
          </p:nvCxnSpPr>
          <p:spPr>
            <a:xfrm rot="10800000">
              <a:off x="3558825" y="46926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207" name="Google Shape;207;p15"/>
            <p:cNvCxnSpPr/>
            <p:nvPr/>
          </p:nvCxnSpPr>
          <p:spPr>
            <a:xfrm flipH="1" rot="10800000">
              <a:off x="3225141"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208" name="Google Shape;208;p15"/>
            <p:cNvCxnSpPr/>
            <p:nvPr/>
          </p:nvCxnSpPr>
          <p:spPr>
            <a:xfrm>
              <a:off x="30869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209" name="Google Shape;209;p15"/>
            <p:cNvCxnSpPr/>
            <p:nvPr/>
          </p:nvCxnSpPr>
          <p:spPr>
            <a:xfrm>
              <a:off x="3225141"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210" name="Google Shape;210;p15"/>
            <p:cNvCxnSpPr/>
            <p:nvPr/>
          </p:nvCxnSpPr>
          <p:spPr>
            <a:xfrm>
              <a:off x="3706235" y="3933157"/>
              <a:ext cx="0" cy="155595"/>
            </a:xfrm>
            <a:prstGeom prst="straightConnector1">
              <a:avLst/>
            </a:prstGeom>
            <a:noFill/>
            <a:ln cap="flat" cmpd="sng" w="19050">
              <a:solidFill>
                <a:schemeClr val="dk1"/>
              </a:solidFill>
              <a:prstDash val="solid"/>
              <a:round/>
              <a:headEnd len="med" w="med" type="none"/>
              <a:tailEnd len="med" w="med" type="none"/>
            </a:ln>
          </p:spPr>
        </p:cxnSp>
        <p:cxnSp>
          <p:nvCxnSpPr>
            <p:cNvPr id="211" name="Google Shape;211;p15"/>
            <p:cNvCxnSpPr/>
            <p:nvPr/>
          </p:nvCxnSpPr>
          <p:spPr>
            <a:xfrm flipH="1" rot="1321967">
              <a:off x="3866069" y="4167070"/>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212" name="Google Shape;212;p15"/>
            <p:cNvCxnSpPr/>
            <p:nvPr/>
          </p:nvCxnSpPr>
          <p:spPr>
            <a:xfrm rot="-9482069">
              <a:off x="3846523" y="4523860"/>
              <a:ext cx="155595" cy="0"/>
            </a:xfrm>
            <a:prstGeom prst="straightConnector1">
              <a:avLst/>
            </a:prstGeom>
            <a:noFill/>
            <a:ln cap="flat" cmpd="sng" w="19050">
              <a:solidFill>
                <a:schemeClr val="dk1"/>
              </a:solidFill>
              <a:prstDash val="solid"/>
              <a:round/>
              <a:headEnd len="med" w="med" type="none"/>
              <a:tailEnd len="med" w="med" type="none"/>
            </a:ln>
          </p:spPr>
        </p:cxnSp>
        <p:cxnSp>
          <p:nvCxnSpPr>
            <p:cNvPr id="213" name="Google Shape;213;p15"/>
            <p:cNvCxnSpPr/>
            <p:nvPr/>
          </p:nvCxnSpPr>
          <p:spPr>
            <a:xfrm rot="-9478033">
              <a:off x="3657846" y="4683694"/>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214" name="Google Shape;214;p15"/>
            <p:cNvCxnSpPr/>
            <p:nvPr/>
          </p:nvCxnSpPr>
          <p:spPr>
            <a:xfrm rot="10800000">
              <a:off x="3411565" y="4664092"/>
              <a:ext cx="0" cy="155707"/>
            </a:xfrm>
            <a:prstGeom prst="straightConnector1">
              <a:avLst/>
            </a:prstGeom>
            <a:noFill/>
            <a:ln cap="flat" cmpd="sng" w="19050">
              <a:solidFill>
                <a:schemeClr val="dk1"/>
              </a:solidFill>
              <a:prstDash val="solid"/>
              <a:round/>
              <a:headEnd len="med" w="med" type="none"/>
              <a:tailEnd len="med" w="med" type="none"/>
            </a:ln>
          </p:spPr>
        </p:cxnSp>
        <p:cxnSp>
          <p:nvCxnSpPr>
            <p:cNvPr id="215" name="Google Shape;215;p15"/>
            <p:cNvCxnSpPr/>
            <p:nvPr/>
          </p:nvCxnSpPr>
          <p:spPr>
            <a:xfrm flipH="1" rot="-9478033">
              <a:off x="3141221" y="4475471"/>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216" name="Google Shape;216;p15"/>
            <p:cNvCxnSpPr/>
            <p:nvPr/>
          </p:nvCxnSpPr>
          <p:spPr>
            <a:xfrm rot="1324074">
              <a:off x="3115476" y="4229190"/>
              <a:ext cx="155707" cy="0"/>
            </a:xfrm>
            <a:prstGeom prst="straightConnector1">
              <a:avLst/>
            </a:prstGeom>
            <a:noFill/>
            <a:ln cap="flat" cmpd="sng" w="19050">
              <a:solidFill>
                <a:schemeClr val="dk1"/>
              </a:solidFill>
              <a:prstDash val="solid"/>
              <a:round/>
              <a:headEnd len="med" w="med" type="none"/>
              <a:tailEnd len="med" w="med" type="none"/>
            </a:ln>
          </p:spPr>
        </p:cxnSp>
        <p:cxnSp>
          <p:nvCxnSpPr>
            <p:cNvPr id="217" name="Google Shape;217;p15"/>
            <p:cNvCxnSpPr/>
            <p:nvPr/>
          </p:nvCxnSpPr>
          <p:spPr>
            <a:xfrm rot="1321967">
              <a:off x="3349445" y="3958846"/>
              <a:ext cx="110360" cy="110360"/>
            </a:xfrm>
            <a:prstGeom prst="straightConnector1">
              <a:avLst/>
            </a:prstGeom>
            <a:noFill/>
            <a:ln cap="flat" cmpd="sng" w="19050">
              <a:solidFill>
                <a:schemeClr val="dk1"/>
              </a:solidFill>
              <a:prstDash val="solid"/>
              <a:round/>
              <a:headEnd len="med" w="med" type="none"/>
              <a:tailEnd len="med" w="med" type="none"/>
            </a:ln>
          </p:spPr>
        </p:cxn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218" name="Shape 218"/>
        <p:cNvGrpSpPr/>
        <p:nvPr/>
      </p:nvGrpSpPr>
      <p:grpSpPr>
        <a:xfrm>
          <a:off x="0" y="0"/>
          <a:ext cx="0" cy="0"/>
          <a:chOff x="0" y="0"/>
          <a:chExt cx="0" cy="0"/>
        </a:xfrm>
      </p:grpSpPr>
      <p:sp>
        <p:nvSpPr>
          <p:cNvPr id="219" name="Google Shape;219;p16"/>
          <p:cNvSpPr txBox="1"/>
          <p:nvPr>
            <p:ph type="title"/>
          </p:nvPr>
        </p:nvSpPr>
        <p:spPr>
          <a:xfrm>
            <a:off x="713225" y="1378400"/>
            <a:ext cx="3599400" cy="1285800"/>
          </a:xfrm>
          <a:prstGeom prst="rect">
            <a:avLst/>
          </a:prstGeom>
        </p:spPr>
        <p:txBody>
          <a:bodyPr anchorCtr="0" anchor="b" bIns="91425" lIns="91425" spcFirstLastPara="1" rIns="91425" wrap="square" tIns="91425">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220" name="Google Shape;220;p16"/>
          <p:cNvSpPr txBox="1"/>
          <p:nvPr>
            <p:ph idx="1" type="subTitle"/>
          </p:nvPr>
        </p:nvSpPr>
        <p:spPr>
          <a:xfrm>
            <a:off x="713225" y="2667700"/>
            <a:ext cx="3599400" cy="1097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atin typeface="Roboto"/>
                <a:ea typeface="Roboto"/>
                <a:cs typeface="Roboto"/>
                <a:sym typeface="Roboto"/>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221" name="Shape 221"/>
        <p:cNvGrpSpPr/>
        <p:nvPr/>
      </p:nvGrpSpPr>
      <p:grpSpPr>
        <a:xfrm>
          <a:off x="0" y="0"/>
          <a:ext cx="0" cy="0"/>
          <a:chOff x="0" y="0"/>
          <a:chExt cx="0" cy="0"/>
        </a:xfrm>
      </p:grpSpPr>
      <p:sp>
        <p:nvSpPr>
          <p:cNvPr id="222" name="Google Shape;222;p17"/>
          <p:cNvSpPr/>
          <p:nvPr/>
        </p:nvSpPr>
        <p:spPr>
          <a:xfrm>
            <a:off x="0" y="603200"/>
            <a:ext cx="9149100" cy="160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7"/>
          <p:cNvSpPr txBox="1"/>
          <p:nvPr>
            <p:ph type="title"/>
          </p:nvPr>
        </p:nvSpPr>
        <p:spPr>
          <a:xfrm>
            <a:off x="1502950" y="2736550"/>
            <a:ext cx="6137700" cy="1232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224" name="Google Shape;224;p17"/>
          <p:cNvSpPr txBox="1"/>
          <p:nvPr>
            <p:ph idx="1" type="subTitle"/>
          </p:nvPr>
        </p:nvSpPr>
        <p:spPr>
          <a:xfrm>
            <a:off x="1503450" y="3968900"/>
            <a:ext cx="6137400" cy="6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atin typeface="Roboto"/>
                <a:ea typeface="Roboto"/>
                <a:cs typeface="Roboto"/>
                <a:sym typeface="Roboto"/>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25" name="Google Shape;225;p17"/>
          <p:cNvSpPr/>
          <p:nvPr>
            <p:ph idx="2" type="pic"/>
          </p:nvPr>
        </p:nvSpPr>
        <p:spPr>
          <a:xfrm>
            <a:off x="1198660" y="191150"/>
            <a:ext cx="1762800" cy="2274600"/>
          </a:xfrm>
          <a:prstGeom prst="round2SameRect">
            <a:avLst>
              <a:gd fmla="val 50000" name="adj1"/>
              <a:gd fmla="val 0" name="adj2"/>
            </a:avLst>
          </a:prstGeom>
          <a:noFill/>
          <a:ln>
            <a:noFill/>
          </a:ln>
        </p:spPr>
      </p:sp>
      <p:sp>
        <p:nvSpPr>
          <p:cNvPr id="226" name="Google Shape;226;p17"/>
          <p:cNvSpPr/>
          <p:nvPr>
            <p:ph idx="3" type="pic"/>
          </p:nvPr>
        </p:nvSpPr>
        <p:spPr>
          <a:xfrm>
            <a:off x="3690410" y="191150"/>
            <a:ext cx="1762800" cy="2274600"/>
          </a:xfrm>
          <a:prstGeom prst="round2SameRect">
            <a:avLst>
              <a:gd fmla="val 50000" name="adj1"/>
              <a:gd fmla="val 0" name="adj2"/>
            </a:avLst>
          </a:prstGeom>
          <a:noFill/>
          <a:ln>
            <a:noFill/>
          </a:ln>
        </p:spPr>
      </p:sp>
      <p:sp>
        <p:nvSpPr>
          <p:cNvPr id="227" name="Google Shape;227;p17"/>
          <p:cNvSpPr/>
          <p:nvPr>
            <p:ph idx="4" type="pic"/>
          </p:nvPr>
        </p:nvSpPr>
        <p:spPr>
          <a:xfrm>
            <a:off x="6182160" y="191150"/>
            <a:ext cx="1762800" cy="2274600"/>
          </a:xfrm>
          <a:prstGeom prst="round2SameRect">
            <a:avLst>
              <a:gd fmla="val 50000" name="adj1"/>
              <a:gd fmla="val 0" name="adj2"/>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_1">
    <p:spTree>
      <p:nvGrpSpPr>
        <p:cNvPr id="228" name="Shape 228"/>
        <p:cNvGrpSpPr/>
        <p:nvPr/>
      </p:nvGrpSpPr>
      <p:grpSpPr>
        <a:xfrm>
          <a:off x="0" y="0"/>
          <a:ext cx="0" cy="0"/>
          <a:chOff x="0" y="0"/>
          <a:chExt cx="0" cy="0"/>
        </a:xfrm>
      </p:grpSpPr>
      <p:sp>
        <p:nvSpPr>
          <p:cNvPr id="229" name="Google Shape;229;p18"/>
          <p:cNvSpPr txBox="1"/>
          <p:nvPr>
            <p:ph type="title"/>
          </p:nvPr>
        </p:nvSpPr>
        <p:spPr>
          <a:xfrm>
            <a:off x="4681800" y="1378350"/>
            <a:ext cx="3748800" cy="1289400"/>
          </a:xfrm>
          <a:prstGeom prst="rect">
            <a:avLst/>
          </a:prstGeom>
        </p:spPr>
        <p:txBody>
          <a:bodyPr anchorCtr="0" anchor="b" bIns="91425" lIns="91425" spcFirstLastPara="1" rIns="91425" wrap="square" tIns="91425">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230" name="Google Shape;230;p18"/>
          <p:cNvSpPr txBox="1"/>
          <p:nvPr>
            <p:ph idx="1" type="subTitle"/>
          </p:nvPr>
        </p:nvSpPr>
        <p:spPr>
          <a:xfrm>
            <a:off x="4681975" y="2667750"/>
            <a:ext cx="3748800" cy="1097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atin typeface="Roboto"/>
                <a:ea typeface="Roboto"/>
                <a:cs typeface="Roboto"/>
                <a:sym typeface="Roboto"/>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231" name="Shape 231"/>
        <p:cNvGrpSpPr/>
        <p:nvPr/>
      </p:nvGrpSpPr>
      <p:grpSpPr>
        <a:xfrm>
          <a:off x="0" y="0"/>
          <a:ext cx="0" cy="0"/>
          <a:chOff x="0" y="0"/>
          <a:chExt cx="0" cy="0"/>
        </a:xfrm>
      </p:grpSpPr>
      <p:sp>
        <p:nvSpPr>
          <p:cNvPr id="232" name="Google Shape;232;p19"/>
          <p:cNvSpPr txBox="1"/>
          <p:nvPr>
            <p:ph type="title"/>
          </p:nvPr>
        </p:nvSpPr>
        <p:spPr>
          <a:xfrm>
            <a:off x="713225" y="539500"/>
            <a:ext cx="7717500" cy="731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233" name="Google Shape;233;p19"/>
          <p:cNvSpPr txBox="1"/>
          <p:nvPr>
            <p:ph idx="1" type="subTitle"/>
          </p:nvPr>
        </p:nvSpPr>
        <p:spPr>
          <a:xfrm>
            <a:off x="1509259" y="3115067"/>
            <a:ext cx="2743200" cy="837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latin typeface="Roboto"/>
                <a:ea typeface="Roboto"/>
                <a:cs typeface="Roboto"/>
                <a:sym typeface="Roboto"/>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34" name="Google Shape;234;p19"/>
          <p:cNvSpPr txBox="1"/>
          <p:nvPr>
            <p:ph idx="2" type="subTitle"/>
          </p:nvPr>
        </p:nvSpPr>
        <p:spPr>
          <a:xfrm>
            <a:off x="4896941" y="3115059"/>
            <a:ext cx="2732400" cy="837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latin typeface="Roboto"/>
                <a:ea typeface="Roboto"/>
                <a:cs typeface="Roboto"/>
                <a:sym typeface="Roboto"/>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35" name="Google Shape;235;p19"/>
          <p:cNvSpPr txBox="1"/>
          <p:nvPr>
            <p:ph idx="3" type="subTitle"/>
          </p:nvPr>
        </p:nvSpPr>
        <p:spPr>
          <a:xfrm>
            <a:off x="4891541" y="2666753"/>
            <a:ext cx="2743200" cy="558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2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36" name="Google Shape;236;p19"/>
          <p:cNvSpPr txBox="1"/>
          <p:nvPr>
            <p:ph idx="4" type="subTitle"/>
          </p:nvPr>
        </p:nvSpPr>
        <p:spPr>
          <a:xfrm>
            <a:off x="1509259" y="2666765"/>
            <a:ext cx="2743200" cy="558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2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37" name="Google Shape;237;p19"/>
          <p:cNvSpPr/>
          <p:nvPr/>
        </p:nvSpPr>
        <p:spPr>
          <a:xfrm>
            <a:off x="-2230375" y="-1465150"/>
            <a:ext cx="3214200" cy="3214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9"/>
          <p:cNvSpPr/>
          <p:nvPr/>
        </p:nvSpPr>
        <p:spPr>
          <a:xfrm>
            <a:off x="-605550" y="4514625"/>
            <a:ext cx="1668300" cy="1668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9" name="Google Shape;239;p19"/>
          <p:cNvGrpSpPr/>
          <p:nvPr/>
        </p:nvGrpSpPr>
        <p:grpSpPr>
          <a:xfrm>
            <a:off x="8404100" y="198917"/>
            <a:ext cx="1668450" cy="1668450"/>
            <a:chOff x="3086925" y="3904550"/>
            <a:chExt cx="943800" cy="943800"/>
          </a:xfrm>
        </p:grpSpPr>
        <p:cxnSp>
          <p:nvCxnSpPr>
            <p:cNvPr id="240" name="Google Shape;240;p19"/>
            <p:cNvCxnSpPr/>
            <p:nvPr/>
          </p:nvCxnSpPr>
          <p:spPr>
            <a:xfrm>
              <a:off x="3558825" y="39045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241" name="Google Shape;241;p19"/>
            <p:cNvCxnSpPr/>
            <p:nvPr/>
          </p:nvCxnSpPr>
          <p:spPr>
            <a:xfrm flipH="1">
              <a:off x="3782409"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242" name="Google Shape;242;p19"/>
            <p:cNvCxnSpPr/>
            <p:nvPr/>
          </p:nvCxnSpPr>
          <p:spPr>
            <a:xfrm rot="10800000">
              <a:off x="38750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243" name="Google Shape;243;p19"/>
            <p:cNvCxnSpPr/>
            <p:nvPr/>
          </p:nvCxnSpPr>
          <p:spPr>
            <a:xfrm rot="10800000">
              <a:off x="3782409"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244" name="Google Shape;244;p19"/>
            <p:cNvCxnSpPr/>
            <p:nvPr/>
          </p:nvCxnSpPr>
          <p:spPr>
            <a:xfrm rot="10800000">
              <a:off x="3558825" y="46926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245" name="Google Shape;245;p19"/>
            <p:cNvCxnSpPr/>
            <p:nvPr/>
          </p:nvCxnSpPr>
          <p:spPr>
            <a:xfrm flipH="1" rot="10800000">
              <a:off x="3225141"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246" name="Google Shape;246;p19"/>
            <p:cNvCxnSpPr/>
            <p:nvPr/>
          </p:nvCxnSpPr>
          <p:spPr>
            <a:xfrm>
              <a:off x="30869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247" name="Google Shape;247;p19"/>
            <p:cNvCxnSpPr/>
            <p:nvPr/>
          </p:nvCxnSpPr>
          <p:spPr>
            <a:xfrm>
              <a:off x="3225141"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248" name="Google Shape;248;p19"/>
            <p:cNvCxnSpPr/>
            <p:nvPr/>
          </p:nvCxnSpPr>
          <p:spPr>
            <a:xfrm>
              <a:off x="3706235" y="3933157"/>
              <a:ext cx="0" cy="155595"/>
            </a:xfrm>
            <a:prstGeom prst="straightConnector1">
              <a:avLst/>
            </a:prstGeom>
            <a:noFill/>
            <a:ln cap="flat" cmpd="sng" w="19050">
              <a:solidFill>
                <a:schemeClr val="dk1"/>
              </a:solidFill>
              <a:prstDash val="solid"/>
              <a:round/>
              <a:headEnd len="med" w="med" type="none"/>
              <a:tailEnd len="med" w="med" type="none"/>
            </a:ln>
          </p:spPr>
        </p:cxnSp>
        <p:cxnSp>
          <p:nvCxnSpPr>
            <p:cNvPr id="249" name="Google Shape;249;p19"/>
            <p:cNvCxnSpPr/>
            <p:nvPr/>
          </p:nvCxnSpPr>
          <p:spPr>
            <a:xfrm flipH="1" rot="1321967">
              <a:off x="3866069" y="4167070"/>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250" name="Google Shape;250;p19"/>
            <p:cNvCxnSpPr/>
            <p:nvPr/>
          </p:nvCxnSpPr>
          <p:spPr>
            <a:xfrm rot="-9482069">
              <a:off x="3846523" y="4523860"/>
              <a:ext cx="155595" cy="0"/>
            </a:xfrm>
            <a:prstGeom prst="straightConnector1">
              <a:avLst/>
            </a:prstGeom>
            <a:noFill/>
            <a:ln cap="flat" cmpd="sng" w="19050">
              <a:solidFill>
                <a:schemeClr val="dk1"/>
              </a:solidFill>
              <a:prstDash val="solid"/>
              <a:round/>
              <a:headEnd len="med" w="med" type="none"/>
              <a:tailEnd len="med" w="med" type="none"/>
            </a:ln>
          </p:spPr>
        </p:cxnSp>
        <p:cxnSp>
          <p:nvCxnSpPr>
            <p:cNvPr id="251" name="Google Shape;251;p19"/>
            <p:cNvCxnSpPr/>
            <p:nvPr/>
          </p:nvCxnSpPr>
          <p:spPr>
            <a:xfrm rot="-9478033">
              <a:off x="3657846" y="4683694"/>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252" name="Google Shape;252;p19"/>
            <p:cNvCxnSpPr/>
            <p:nvPr/>
          </p:nvCxnSpPr>
          <p:spPr>
            <a:xfrm rot="10800000">
              <a:off x="3411565" y="4664092"/>
              <a:ext cx="0" cy="155707"/>
            </a:xfrm>
            <a:prstGeom prst="straightConnector1">
              <a:avLst/>
            </a:prstGeom>
            <a:noFill/>
            <a:ln cap="flat" cmpd="sng" w="19050">
              <a:solidFill>
                <a:schemeClr val="dk1"/>
              </a:solidFill>
              <a:prstDash val="solid"/>
              <a:round/>
              <a:headEnd len="med" w="med" type="none"/>
              <a:tailEnd len="med" w="med" type="none"/>
            </a:ln>
          </p:spPr>
        </p:cxnSp>
        <p:cxnSp>
          <p:nvCxnSpPr>
            <p:cNvPr id="253" name="Google Shape;253;p19"/>
            <p:cNvCxnSpPr/>
            <p:nvPr/>
          </p:nvCxnSpPr>
          <p:spPr>
            <a:xfrm flipH="1" rot="-9478033">
              <a:off x="3141221" y="4475471"/>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254" name="Google Shape;254;p19"/>
            <p:cNvCxnSpPr/>
            <p:nvPr/>
          </p:nvCxnSpPr>
          <p:spPr>
            <a:xfrm rot="1324074">
              <a:off x="3115476" y="4229190"/>
              <a:ext cx="155707" cy="0"/>
            </a:xfrm>
            <a:prstGeom prst="straightConnector1">
              <a:avLst/>
            </a:prstGeom>
            <a:noFill/>
            <a:ln cap="flat" cmpd="sng" w="19050">
              <a:solidFill>
                <a:schemeClr val="dk1"/>
              </a:solidFill>
              <a:prstDash val="solid"/>
              <a:round/>
              <a:headEnd len="med" w="med" type="none"/>
              <a:tailEnd len="med" w="med" type="none"/>
            </a:ln>
          </p:spPr>
        </p:cxnSp>
        <p:cxnSp>
          <p:nvCxnSpPr>
            <p:cNvPr id="255" name="Google Shape;255;p19"/>
            <p:cNvCxnSpPr/>
            <p:nvPr/>
          </p:nvCxnSpPr>
          <p:spPr>
            <a:xfrm rot="1321967">
              <a:off x="3349445" y="3958846"/>
              <a:ext cx="110360" cy="110360"/>
            </a:xfrm>
            <a:prstGeom prst="straightConnector1">
              <a:avLst/>
            </a:prstGeom>
            <a:noFill/>
            <a:ln cap="flat" cmpd="sng" w="19050">
              <a:solidFill>
                <a:schemeClr val="dk1"/>
              </a:solidFill>
              <a:prstDash val="solid"/>
              <a:round/>
              <a:headEnd len="med" w="med" type="none"/>
              <a:tailEnd len="med" w="med" type="none"/>
            </a:ln>
          </p:spPr>
        </p:cxn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TITLE_AND_TWO_COLUMNS_1_1">
    <p:spTree>
      <p:nvGrpSpPr>
        <p:cNvPr id="256" name="Shape 256"/>
        <p:cNvGrpSpPr/>
        <p:nvPr/>
      </p:nvGrpSpPr>
      <p:grpSpPr>
        <a:xfrm>
          <a:off x="0" y="0"/>
          <a:ext cx="0" cy="0"/>
          <a:chOff x="0" y="0"/>
          <a:chExt cx="0" cy="0"/>
        </a:xfrm>
      </p:grpSpPr>
      <p:sp>
        <p:nvSpPr>
          <p:cNvPr id="257" name="Google Shape;257;p20"/>
          <p:cNvSpPr/>
          <p:nvPr/>
        </p:nvSpPr>
        <p:spPr>
          <a:xfrm>
            <a:off x="172700" y="267350"/>
            <a:ext cx="363000" cy="48762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0"/>
          <p:cNvSpPr/>
          <p:nvPr/>
        </p:nvSpPr>
        <p:spPr>
          <a:xfrm>
            <a:off x="7916450" y="3448325"/>
            <a:ext cx="2929800" cy="2929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0"/>
          <p:cNvSpPr txBox="1"/>
          <p:nvPr>
            <p:ph type="title"/>
          </p:nvPr>
        </p:nvSpPr>
        <p:spPr>
          <a:xfrm>
            <a:off x="713250" y="539500"/>
            <a:ext cx="7717500" cy="705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260" name="Google Shape;260;p20"/>
          <p:cNvSpPr txBox="1"/>
          <p:nvPr>
            <p:ph idx="1" type="subTitle"/>
          </p:nvPr>
        </p:nvSpPr>
        <p:spPr>
          <a:xfrm>
            <a:off x="2642475" y="1459175"/>
            <a:ext cx="3858900" cy="3144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atin typeface="Roboto"/>
                <a:ea typeface="Roboto"/>
                <a:cs typeface="Roboto"/>
                <a:sym typeface="Roboto"/>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261" name="Google Shape;261;p20"/>
          <p:cNvGrpSpPr/>
          <p:nvPr/>
        </p:nvGrpSpPr>
        <p:grpSpPr>
          <a:xfrm>
            <a:off x="-136717" y="1459180"/>
            <a:ext cx="1492525" cy="1492525"/>
            <a:chOff x="3086925" y="3904550"/>
            <a:chExt cx="943800" cy="943800"/>
          </a:xfrm>
        </p:grpSpPr>
        <p:cxnSp>
          <p:nvCxnSpPr>
            <p:cNvPr id="262" name="Google Shape;262;p20"/>
            <p:cNvCxnSpPr/>
            <p:nvPr/>
          </p:nvCxnSpPr>
          <p:spPr>
            <a:xfrm>
              <a:off x="3558825" y="39045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263" name="Google Shape;263;p20"/>
            <p:cNvCxnSpPr/>
            <p:nvPr/>
          </p:nvCxnSpPr>
          <p:spPr>
            <a:xfrm flipH="1">
              <a:off x="3782409"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264" name="Google Shape;264;p20"/>
            <p:cNvCxnSpPr/>
            <p:nvPr/>
          </p:nvCxnSpPr>
          <p:spPr>
            <a:xfrm rot="10800000">
              <a:off x="38750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265" name="Google Shape;265;p20"/>
            <p:cNvCxnSpPr/>
            <p:nvPr/>
          </p:nvCxnSpPr>
          <p:spPr>
            <a:xfrm rot="10800000">
              <a:off x="3782409"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266" name="Google Shape;266;p20"/>
            <p:cNvCxnSpPr/>
            <p:nvPr/>
          </p:nvCxnSpPr>
          <p:spPr>
            <a:xfrm rot="10800000">
              <a:off x="3558825" y="46926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267" name="Google Shape;267;p20"/>
            <p:cNvCxnSpPr/>
            <p:nvPr/>
          </p:nvCxnSpPr>
          <p:spPr>
            <a:xfrm flipH="1" rot="10800000">
              <a:off x="3225141"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268" name="Google Shape;268;p20"/>
            <p:cNvCxnSpPr/>
            <p:nvPr/>
          </p:nvCxnSpPr>
          <p:spPr>
            <a:xfrm>
              <a:off x="30869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269" name="Google Shape;269;p20"/>
            <p:cNvCxnSpPr/>
            <p:nvPr/>
          </p:nvCxnSpPr>
          <p:spPr>
            <a:xfrm>
              <a:off x="3225141"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270" name="Google Shape;270;p20"/>
            <p:cNvCxnSpPr/>
            <p:nvPr/>
          </p:nvCxnSpPr>
          <p:spPr>
            <a:xfrm>
              <a:off x="3706235" y="3933157"/>
              <a:ext cx="0" cy="155595"/>
            </a:xfrm>
            <a:prstGeom prst="straightConnector1">
              <a:avLst/>
            </a:prstGeom>
            <a:noFill/>
            <a:ln cap="flat" cmpd="sng" w="19050">
              <a:solidFill>
                <a:schemeClr val="dk1"/>
              </a:solidFill>
              <a:prstDash val="solid"/>
              <a:round/>
              <a:headEnd len="med" w="med" type="none"/>
              <a:tailEnd len="med" w="med" type="none"/>
            </a:ln>
          </p:spPr>
        </p:cxnSp>
        <p:cxnSp>
          <p:nvCxnSpPr>
            <p:cNvPr id="271" name="Google Shape;271;p20"/>
            <p:cNvCxnSpPr/>
            <p:nvPr/>
          </p:nvCxnSpPr>
          <p:spPr>
            <a:xfrm flipH="1" rot="1321967">
              <a:off x="3866069" y="4167070"/>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272" name="Google Shape;272;p20"/>
            <p:cNvCxnSpPr/>
            <p:nvPr/>
          </p:nvCxnSpPr>
          <p:spPr>
            <a:xfrm rot="-9482069">
              <a:off x="3846523" y="4523860"/>
              <a:ext cx="155595" cy="0"/>
            </a:xfrm>
            <a:prstGeom prst="straightConnector1">
              <a:avLst/>
            </a:prstGeom>
            <a:noFill/>
            <a:ln cap="flat" cmpd="sng" w="19050">
              <a:solidFill>
                <a:schemeClr val="dk1"/>
              </a:solidFill>
              <a:prstDash val="solid"/>
              <a:round/>
              <a:headEnd len="med" w="med" type="none"/>
              <a:tailEnd len="med" w="med" type="none"/>
            </a:ln>
          </p:spPr>
        </p:cxnSp>
        <p:cxnSp>
          <p:nvCxnSpPr>
            <p:cNvPr id="273" name="Google Shape;273;p20"/>
            <p:cNvCxnSpPr/>
            <p:nvPr/>
          </p:nvCxnSpPr>
          <p:spPr>
            <a:xfrm rot="-9478033">
              <a:off x="3657846" y="4683694"/>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274" name="Google Shape;274;p20"/>
            <p:cNvCxnSpPr/>
            <p:nvPr/>
          </p:nvCxnSpPr>
          <p:spPr>
            <a:xfrm rot="10800000">
              <a:off x="3411565" y="4664092"/>
              <a:ext cx="0" cy="155707"/>
            </a:xfrm>
            <a:prstGeom prst="straightConnector1">
              <a:avLst/>
            </a:prstGeom>
            <a:noFill/>
            <a:ln cap="flat" cmpd="sng" w="19050">
              <a:solidFill>
                <a:schemeClr val="dk1"/>
              </a:solidFill>
              <a:prstDash val="solid"/>
              <a:round/>
              <a:headEnd len="med" w="med" type="none"/>
              <a:tailEnd len="med" w="med" type="none"/>
            </a:ln>
          </p:spPr>
        </p:cxnSp>
        <p:cxnSp>
          <p:nvCxnSpPr>
            <p:cNvPr id="275" name="Google Shape;275;p20"/>
            <p:cNvCxnSpPr/>
            <p:nvPr/>
          </p:nvCxnSpPr>
          <p:spPr>
            <a:xfrm flipH="1" rot="-9478033">
              <a:off x="3141221" y="4475471"/>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276" name="Google Shape;276;p20"/>
            <p:cNvCxnSpPr/>
            <p:nvPr/>
          </p:nvCxnSpPr>
          <p:spPr>
            <a:xfrm rot="1324074">
              <a:off x="3115476" y="4229190"/>
              <a:ext cx="155707" cy="0"/>
            </a:xfrm>
            <a:prstGeom prst="straightConnector1">
              <a:avLst/>
            </a:prstGeom>
            <a:noFill/>
            <a:ln cap="flat" cmpd="sng" w="19050">
              <a:solidFill>
                <a:schemeClr val="dk1"/>
              </a:solidFill>
              <a:prstDash val="solid"/>
              <a:round/>
              <a:headEnd len="med" w="med" type="none"/>
              <a:tailEnd len="med" w="med" type="none"/>
            </a:ln>
          </p:spPr>
        </p:cxnSp>
        <p:cxnSp>
          <p:nvCxnSpPr>
            <p:cNvPr id="277" name="Google Shape;277;p20"/>
            <p:cNvCxnSpPr/>
            <p:nvPr/>
          </p:nvCxnSpPr>
          <p:spPr>
            <a:xfrm rot="1321967">
              <a:off x="3349445" y="3958846"/>
              <a:ext cx="110360" cy="110360"/>
            </a:xfrm>
            <a:prstGeom prst="straightConnector1">
              <a:avLst/>
            </a:prstGeom>
            <a:noFill/>
            <a:ln cap="flat" cmpd="sng" w="19050">
              <a:solidFill>
                <a:schemeClr val="dk1"/>
              </a:solidFill>
              <a:prstDash val="solid"/>
              <a:round/>
              <a:headEnd len="med" w="med" type="none"/>
              <a:tailEnd len="med" w="med" type="none"/>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3"/>
          <p:cNvSpPr txBox="1"/>
          <p:nvPr>
            <p:ph type="title"/>
          </p:nvPr>
        </p:nvSpPr>
        <p:spPr>
          <a:xfrm>
            <a:off x="712975" y="1998138"/>
            <a:ext cx="7717800" cy="1042500"/>
          </a:xfrm>
          <a:prstGeom prst="rect">
            <a:avLst/>
          </a:prstGeom>
        </p:spPr>
        <p:txBody>
          <a:bodyPr anchorCtr="0" anchor="t" bIns="91425" lIns="91425" spcFirstLastPara="1" rIns="91425" wrap="square" tIns="91425">
            <a:noAutofit/>
          </a:bodyPr>
          <a:lstStyle>
            <a:lvl1pPr lvl="0" algn="ctr">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36" name="Google Shape;36;p3"/>
          <p:cNvSpPr txBox="1"/>
          <p:nvPr>
            <p:ph hasCustomPrompt="1" idx="2" type="title"/>
          </p:nvPr>
        </p:nvSpPr>
        <p:spPr>
          <a:xfrm>
            <a:off x="3948300" y="863925"/>
            <a:ext cx="1247100" cy="841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72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37" name="Google Shape;37;p3"/>
          <p:cNvSpPr txBox="1"/>
          <p:nvPr>
            <p:ph idx="1" type="subTitle"/>
          </p:nvPr>
        </p:nvSpPr>
        <p:spPr>
          <a:xfrm>
            <a:off x="712975" y="2998075"/>
            <a:ext cx="7717800" cy="3750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600">
                <a:latin typeface="Roboto"/>
                <a:ea typeface="Roboto"/>
                <a:cs typeface="Roboto"/>
                <a:sym typeface="Roboto"/>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_1">
    <p:spTree>
      <p:nvGrpSpPr>
        <p:cNvPr id="278" name="Shape 278"/>
        <p:cNvGrpSpPr/>
        <p:nvPr/>
      </p:nvGrpSpPr>
      <p:grpSpPr>
        <a:xfrm>
          <a:off x="0" y="0"/>
          <a:ext cx="0" cy="0"/>
          <a:chOff x="0" y="0"/>
          <a:chExt cx="0" cy="0"/>
        </a:xfrm>
      </p:grpSpPr>
      <p:sp>
        <p:nvSpPr>
          <p:cNvPr id="279" name="Google Shape;279;p21"/>
          <p:cNvSpPr/>
          <p:nvPr/>
        </p:nvSpPr>
        <p:spPr>
          <a:xfrm>
            <a:off x="8240125" y="-799225"/>
            <a:ext cx="1668300" cy="1668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1"/>
          <p:cNvSpPr txBox="1"/>
          <p:nvPr>
            <p:ph type="title"/>
          </p:nvPr>
        </p:nvSpPr>
        <p:spPr>
          <a:xfrm>
            <a:off x="713137" y="539500"/>
            <a:ext cx="7717500" cy="705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281" name="Google Shape;281;p21"/>
          <p:cNvSpPr txBox="1"/>
          <p:nvPr>
            <p:ph idx="1" type="subTitle"/>
          </p:nvPr>
        </p:nvSpPr>
        <p:spPr>
          <a:xfrm>
            <a:off x="912625" y="1315575"/>
            <a:ext cx="3559500" cy="328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b="0">
                <a:latin typeface="Roboto"/>
                <a:ea typeface="Roboto"/>
                <a:cs typeface="Roboto"/>
                <a:sym typeface="Roboto"/>
              </a:defRPr>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282" name="Google Shape;282;p21"/>
          <p:cNvSpPr txBox="1"/>
          <p:nvPr>
            <p:ph idx="2" type="subTitle"/>
          </p:nvPr>
        </p:nvSpPr>
        <p:spPr>
          <a:xfrm>
            <a:off x="4672104" y="1315575"/>
            <a:ext cx="3559500" cy="3288300"/>
          </a:xfrm>
          <a:prstGeom prst="rect">
            <a:avLst/>
          </a:prstGeom>
        </p:spPr>
        <p:txBody>
          <a:bodyPr anchorCtr="0" anchor="t" bIns="91425" lIns="91425" spcFirstLastPara="1" rIns="91425" wrap="square" tIns="91425">
            <a:noAutofit/>
          </a:bodyPr>
          <a:lstStyle>
            <a:lvl1pPr lvl="0" rtl="0">
              <a:lnSpc>
                <a:spcPct val="100000"/>
              </a:lnSpc>
              <a:spcBef>
                <a:spcPts val="300"/>
              </a:spcBef>
              <a:spcAft>
                <a:spcPts val="0"/>
              </a:spcAft>
              <a:buSzPts val="1400"/>
              <a:buChar char="●"/>
              <a:defRPr b="0">
                <a:latin typeface="Roboto"/>
                <a:ea typeface="Roboto"/>
                <a:cs typeface="Roboto"/>
                <a:sym typeface="Roboto"/>
              </a:defRPr>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283" name="Google Shape;283;p21"/>
          <p:cNvSpPr/>
          <p:nvPr/>
        </p:nvSpPr>
        <p:spPr>
          <a:xfrm>
            <a:off x="-1020350" y="4133725"/>
            <a:ext cx="2028300" cy="20283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4" name="Google Shape;284;p21"/>
          <p:cNvGrpSpPr/>
          <p:nvPr/>
        </p:nvGrpSpPr>
        <p:grpSpPr>
          <a:xfrm>
            <a:off x="-850675" y="4303386"/>
            <a:ext cx="1688930" cy="1688930"/>
            <a:chOff x="3086925" y="3904550"/>
            <a:chExt cx="943800" cy="943800"/>
          </a:xfrm>
        </p:grpSpPr>
        <p:cxnSp>
          <p:nvCxnSpPr>
            <p:cNvPr id="285" name="Google Shape;285;p21"/>
            <p:cNvCxnSpPr/>
            <p:nvPr/>
          </p:nvCxnSpPr>
          <p:spPr>
            <a:xfrm>
              <a:off x="3558825" y="39045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286" name="Google Shape;286;p21"/>
            <p:cNvCxnSpPr/>
            <p:nvPr/>
          </p:nvCxnSpPr>
          <p:spPr>
            <a:xfrm flipH="1">
              <a:off x="3782409"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287" name="Google Shape;287;p21"/>
            <p:cNvCxnSpPr/>
            <p:nvPr/>
          </p:nvCxnSpPr>
          <p:spPr>
            <a:xfrm rot="10800000">
              <a:off x="38750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288" name="Google Shape;288;p21"/>
            <p:cNvCxnSpPr/>
            <p:nvPr/>
          </p:nvCxnSpPr>
          <p:spPr>
            <a:xfrm rot="10800000">
              <a:off x="3782409"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289" name="Google Shape;289;p21"/>
            <p:cNvCxnSpPr/>
            <p:nvPr/>
          </p:nvCxnSpPr>
          <p:spPr>
            <a:xfrm rot="10800000">
              <a:off x="3558825" y="46926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290" name="Google Shape;290;p21"/>
            <p:cNvCxnSpPr/>
            <p:nvPr/>
          </p:nvCxnSpPr>
          <p:spPr>
            <a:xfrm flipH="1" rot="10800000">
              <a:off x="3225141"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291" name="Google Shape;291;p21"/>
            <p:cNvCxnSpPr/>
            <p:nvPr/>
          </p:nvCxnSpPr>
          <p:spPr>
            <a:xfrm>
              <a:off x="30869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292" name="Google Shape;292;p21"/>
            <p:cNvCxnSpPr/>
            <p:nvPr/>
          </p:nvCxnSpPr>
          <p:spPr>
            <a:xfrm>
              <a:off x="3225141"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293" name="Google Shape;293;p21"/>
            <p:cNvCxnSpPr/>
            <p:nvPr/>
          </p:nvCxnSpPr>
          <p:spPr>
            <a:xfrm>
              <a:off x="3706235" y="3933157"/>
              <a:ext cx="0" cy="155595"/>
            </a:xfrm>
            <a:prstGeom prst="straightConnector1">
              <a:avLst/>
            </a:prstGeom>
            <a:noFill/>
            <a:ln cap="flat" cmpd="sng" w="19050">
              <a:solidFill>
                <a:schemeClr val="dk1"/>
              </a:solidFill>
              <a:prstDash val="solid"/>
              <a:round/>
              <a:headEnd len="med" w="med" type="none"/>
              <a:tailEnd len="med" w="med" type="none"/>
            </a:ln>
          </p:spPr>
        </p:cxnSp>
        <p:cxnSp>
          <p:nvCxnSpPr>
            <p:cNvPr id="294" name="Google Shape;294;p21"/>
            <p:cNvCxnSpPr/>
            <p:nvPr/>
          </p:nvCxnSpPr>
          <p:spPr>
            <a:xfrm flipH="1" rot="1321967">
              <a:off x="3866069" y="4167070"/>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295" name="Google Shape;295;p21"/>
            <p:cNvCxnSpPr/>
            <p:nvPr/>
          </p:nvCxnSpPr>
          <p:spPr>
            <a:xfrm rot="-9482069">
              <a:off x="3846523" y="4523860"/>
              <a:ext cx="155595" cy="0"/>
            </a:xfrm>
            <a:prstGeom prst="straightConnector1">
              <a:avLst/>
            </a:prstGeom>
            <a:noFill/>
            <a:ln cap="flat" cmpd="sng" w="19050">
              <a:solidFill>
                <a:schemeClr val="dk1"/>
              </a:solidFill>
              <a:prstDash val="solid"/>
              <a:round/>
              <a:headEnd len="med" w="med" type="none"/>
              <a:tailEnd len="med" w="med" type="none"/>
            </a:ln>
          </p:spPr>
        </p:cxnSp>
        <p:cxnSp>
          <p:nvCxnSpPr>
            <p:cNvPr id="296" name="Google Shape;296;p21"/>
            <p:cNvCxnSpPr/>
            <p:nvPr/>
          </p:nvCxnSpPr>
          <p:spPr>
            <a:xfrm rot="-9478033">
              <a:off x="3657846" y="4683694"/>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297" name="Google Shape;297;p21"/>
            <p:cNvCxnSpPr/>
            <p:nvPr/>
          </p:nvCxnSpPr>
          <p:spPr>
            <a:xfrm rot="10800000">
              <a:off x="3411565" y="4664092"/>
              <a:ext cx="0" cy="155707"/>
            </a:xfrm>
            <a:prstGeom prst="straightConnector1">
              <a:avLst/>
            </a:prstGeom>
            <a:noFill/>
            <a:ln cap="flat" cmpd="sng" w="19050">
              <a:solidFill>
                <a:schemeClr val="dk1"/>
              </a:solidFill>
              <a:prstDash val="solid"/>
              <a:round/>
              <a:headEnd len="med" w="med" type="none"/>
              <a:tailEnd len="med" w="med" type="none"/>
            </a:ln>
          </p:spPr>
        </p:cxnSp>
        <p:cxnSp>
          <p:nvCxnSpPr>
            <p:cNvPr id="298" name="Google Shape;298;p21"/>
            <p:cNvCxnSpPr/>
            <p:nvPr/>
          </p:nvCxnSpPr>
          <p:spPr>
            <a:xfrm flipH="1" rot="-9478033">
              <a:off x="3141221" y="4475471"/>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299" name="Google Shape;299;p21"/>
            <p:cNvCxnSpPr/>
            <p:nvPr/>
          </p:nvCxnSpPr>
          <p:spPr>
            <a:xfrm rot="1324074">
              <a:off x="3115476" y="4229190"/>
              <a:ext cx="155707" cy="0"/>
            </a:xfrm>
            <a:prstGeom prst="straightConnector1">
              <a:avLst/>
            </a:prstGeom>
            <a:noFill/>
            <a:ln cap="flat" cmpd="sng" w="19050">
              <a:solidFill>
                <a:schemeClr val="dk1"/>
              </a:solidFill>
              <a:prstDash val="solid"/>
              <a:round/>
              <a:headEnd len="med" w="med" type="none"/>
              <a:tailEnd len="med" w="med" type="none"/>
            </a:ln>
          </p:spPr>
        </p:cxnSp>
        <p:cxnSp>
          <p:nvCxnSpPr>
            <p:cNvPr id="300" name="Google Shape;300;p21"/>
            <p:cNvCxnSpPr/>
            <p:nvPr/>
          </p:nvCxnSpPr>
          <p:spPr>
            <a:xfrm rot="1321967">
              <a:off x="3349445" y="3958846"/>
              <a:ext cx="110360" cy="110360"/>
            </a:xfrm>
            <a:prstGeom prst="straightConnector1">
              <a:avLst/>
            </a:prstGeom>
            <a:noFill/>
            <a:ln cap="flat" cmpd="sng" w="19050">
              <a:solidFill>
                <a:schemeClr val="dk1"/>
              </a:solidFill>
              <a:prstDash val="solid"/>
              <a:round/>
              <a:headEnd len="med" w="med" type="none"/>
              <a:tailEnd len="med" w="med" type="none"/>
            </a:ln>
          </p:spPr>
        </p:cxn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TWO_COLUMNS_1_1_1_1">
    <p:spTree>
      <p:nvGrpSpPr>
        <p:cNvPr id="301" name="Shape 301"/>
        <p:cNvGrpSpPr/>
        <p:nvPr/>
      </p:nvGrpSpPr>
      <p:grpSpPr>
        <a:xfrm>
          <a:off x="0" y="0"/>
          <a:ext cx="0" cy="0"/>
          <a:chOff x="0" y="0"/>
          <a:chExt cx="0" cy="0"/>
        </a:xfrm>
      </p:grpSpPr>
      <p:sp>
        <p:nvSpPr>
          <p:cNvPr id="302" name="Google Shape;302;p22"/>
          <p:cNvSpPr/>
          <p:nvPr/>
        </p:nvSpPr>
        <p:spPr>
          <a:xfrm>
            <a:off x="8240125" y="-799225"/>
            <a:ext cx="1668300" cy="1668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2"/>
          <p:cNvSpPr txBox="1"/>
          <p:nvPr>
            <p:ph type="title"/>
          </p:nvPr>
        </p:nvSpPr>
        <p:spPr>
          <a:xfrm>
            <a:off x="713137" y="539500"/>
            <a:ext cx="7717500" cy="705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304" name="Google Shape;304;p22"/>
          <p:cNvSpPr txBox="1"/>
          <p:nvPr>
            <p:ph idx="1" type="subTitle"/>
          </p:nvPr>
        </p:nvSpPr>
        <p:spPr>
          <a:xfrm>
            <a:off x="713362" y="1315575"/>
            <a:ext cx="3753300" cy="328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b="0" sz="1300">
                <a:latin typeface="Roboto"/>
                <a:ea typeface="Roboto"/>
                <a:cs typeface="Roboto"/>
                <a:sym typeface="Roboto"/>
              </a:defRPr>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305" name="Google Shape;305;p22"/>
          <p:cNvSpPr txBox="1"/>
          <p:nvPr>
            <p:ph idx="2" type="subTitle"/>
          </p:nvPr>
        </p:nvSpPr>
        <p:spPr>
          <a:xfrm>
            <a:off x="4677546" y="1315575"/>
            <a:ext cx="3753300" cy="3288300"/>
          </a:xfrm>
          <a:prstGeom prst="rect">
            <a:avLst/>
          </a:prstGeom>
        </p:spPr>
        <p:txBody>
          <a:bodyPr anchorCtr="0" anchor="t" bIns="91425" lIns="91425" spcFirstLastPara="1" rIns="91425" wrap="square" tIns="91425">
            <a:noAutofit/>
          </a:bodyPr>
          <a:lstStyle>
            <a:lvl1pPr lvl="0" rtl="0">
              <a:lnSpc>
                <a:spcPct val="100000"/>
              </a:lnSpc>
              <a:spcBef>
                <a:spcPts val="300"/>
              </a:spcBef>
              <a:spcAft>
                <a:spcPts val="0"/>
              </a:spcAft>
              <a:buSzPts val="1400"/>
              <a:buChar char="●"/>
              <a:defRPr b="0" sz="1300">
                <a:latin typeface="Roboto"/>
                <a:ea typeface="Roboto"/>
                <a:cs typeface="Roboto"/>
                <a:sym typeface="Roboto"/>
              </a:defRPr>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grpSp>
        <p:nvGrpSpPr>
          <p:cNvPr id="306" name="Google Shape;306;p22"/>
          <p:cNvGrpSpPr/>
          <p:nvPr/>
        </p:nvGrpSpPr>
        <p:grpSpPr>
          <a:xfrm>
            <a:off x="-570852" y="4409741"/>
            <a:ext cx="1472139" cy="1472045"/>
            <a:chOff x="3086925" y="3904550"/>
            <a:chExt cx="943800" cy="943800"/>
          </a:xfrm>
        </p:grpSpPr>
        <p:cxnSp>
          <p:nvCxnSpPr>
            <p:cNvPr id="307" name="Google Shape;307;p22"/>
            <p:cNvCxnSpPr/>
            <p:nvPr/>
          </p:nvCxnSpPr>
          <p:spPr>
            <a:xfrm>
              <a:off x="3558825" y="39045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308" name="Google Shape;308;p22"/>
            <p:cNvCxnSpPr/>
            <p:nvPr/>
          </p:nvCxnSpPr>
          <p:spPr>
            <a:xfrm flipH="1">
              <a:off x="3782409"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309" name="Google Shape;309;p22"/>
            <p:cNvCxnSpPr/>
            <p:nvPr/>
          </p:nvCxnSpPr>
          <p:spPr>
            <a:xfrm rot="10800000">
              <a:off x="38750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310" name="Google Shape;310;p22"/>
            <p:cNvCxnSpPr/>
            <p:nvPr/>
          </p:nvCxnSpPr>
          <p:spPr>
            <a:xfrm rot="10800000">
              <a:off x="3782409"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311" name="Google Shape;311;p22"/>
            <p:cNvCxnSpPr/>
            <p:nvPr/>
          </p:nvCxnSpPr>
          <p:spPr>
            <a:xfrm rot="10800000">
              <a:off x="3558825" y="46926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312" name="Google Shape;312;p22"/>
            <p:cNvCxnSpPr/>
            <p:nvPr/>
          </p:nvCxnSpPr>
          <p:spPr>
            <a:xfrm flipH="1" rot="10800000">
              <a:off x="3225141"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313" name="Google Shape;313;p22"/>
            <p:cNvCxnSpPr/>
            <p:nvPr/>
          </p:nvCxnSpPr>
          <p:spPr>
            <a:xfrm>
              <a:off x="30869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314" name="Google Shape;314;p22"/>
            <p:cNvCxnSpPr/>
            <p:nvPr/>
          </p:nvCxnSpPr>
          <p:spPr>
            <a:xfrm>
              <a:off x="3225141"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315" name="Google Shape;315;p22"/>
            <p:cNvCxnSpPr/>
            <p:nvPr/>
          </p:nvCxnSpPr>
          <p:spPr>
            <a:xfrm>
              <a:off x="3706235" y="3933157"/>
              <a:ext cx="0" cy="155595"/>
            </a:xfrm>
            <a:prstGeom prst="straightConnector1">
              <a:avLst/>
            </a:prstGeom>
            <a:noFill/>
            <a:ln cap="flat" cmpd="sng" w="19050">
              <a:solidFill>
                <a:schemeClr val="dk1"/>
              </a:solidFill>
              <a:prstDash val="solid"/>
              <a:round/>
              <a:headEnd len="med" w="med" type="none"/>
              <a:tailEnd len="med" w="med" type="none"/>
            </a:ln>
          </p:spPr>
        </p:cxnSp>
        <p:cxnSp>
          <p:nvCxnSpPr>
            <p:cNvPr id="316" name="Google Shape;316;p22"/>
            <p:cNvCxnSpPr/>
            <p:nvPr/>
          </p:nvCxnSpPr>
          <p:spPr>
            <a:xfrm flipH="1" rot="1321967">
              <a:off x="3866069" y="4167070"/>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317" name="Google Shape;317;p22"/>
            <p:cNvCxnSpPr/>
            <p:nvPr/>
          </p:nvCxnSpPr>
          <p:spPr>
            <a:xfrm rot="-9482069">
              <a:off x="3846523" y="4523860"/>
              <a:ext cx="155595" cy="0"/>
            </a:xfrm>
            <a:prstGeom prst="straightConnector1">
              <a:avLst/>
            </a:prstGeom>
            <a:noFill/>
            <a:ln cap="flat" cmpd="sng" w="19050">
              <a:solidFill>
                <a:schemeClr val="dk1"/>
              </a:solidFill>
              <a:prstDash val="solid"/>
              <a:round/>
              <a:headEnd len="med" w="med" type="none"/>
              <a:tailEnd len="med" w="med" type="none"/>
            </a:ln>
          </p:spPr>
        </p:cxnSp>
        <p:cxnSp>
          <p:nvCxnSpPr>
            <p:cNvPr id="318" name="Google Shape;318;p22"/>
            <p:cNvCxnSpPr/>
            <p:nvPr/>
          </p:nvCxnSpPr>
          <p:spPr>
            <a:xfrm rot="-9478033">
              <a:off x="3657846" y="4683694"/>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319" name="Google Shape;319;p22"/>
            <p:cNvCxnSpPr/>
            <p:nvPr/>
          </p:nvCxnSpPr>
          <p:spPr>
            <a:xfrm rot="10800000">
              <a:off x="3411565" y="4664092"/>
              <a:ext cx="0" cy="155707"/>
            </a:xfrm>
            <a:prstGeom prst="straightConnector1">
              <a:avLst/>
            </a:prstGeom>
            <a:noFill/>
            <a:ln cap="flat" cmpd="sng" w="19050">
              <a:solidFill>
                <a:schemeClr val="dk1"/>
              </a:solidFill>
              <a:prstDash val="solid"/>
              <a:round/>
              <a:headEnd len="med" w="med" type="none"/>
              <a:tailEnd len="med" w="med" type="none"/>
            </a:ln>
          </p:spPr>
        </p:cxnSp>
        <p:cxnSp>
          <p:nvCxnSpPr>
            <p:cNvPr id="320" name="Google Shape;320;p22"/>
            <p:cNvCxnSpPr/>
            <p:nvPr/>
          </p:nvCxnSpPr>
          <p:spPr>
            <a:xfrm flipH="1" rot="-9478033">
              <a:off x="3141221" y="4475471"/>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321" name="Google Shape;321;p22"/>
            <p:cNvCxnSpPr/>
            <p:nvPr/>
          </p:nvCxnSpPr>
          <p:spPr>
            <a:xfrm rot="1324074">
              <a:off x="3115476" y="4229190"/>
              <a:ext cx="155707" cy="0"/>
            </a:xfrm>
            <a:prstGeom prst="straightConnector1">
              <a:avLst/>
            </a:prstGeom>
            <a:noFill/>
            <a:ln cap="flat" cmpd="sng" w="19050">
              <a:solidFill>
                <a:schemeClr val="dk1"/>
              </a:solidFill>
              <a:prstDash val="solid"/>
              <a:round/>
              <a:headEnd len="med" w="med" type="none"/>
              <a:tailEnd len="med" w="med" type="none"/>
            </a:ln>
          </p:spPr>
        </p:cxnSp>
        <p:cxnSp>
          <p:nvCxnSpPr>
            <p:cNvPr id="322" name="Google Shape;322;p22"/>
            <p:cNvCxnSpPr/>
            <p:nvPr/>
          </p:nvCxnSpPr>
          <p:spPr>
            <a:xfrm rot="1321967">
              <a:off x="3349445" y="3958846"/>
              <a:ext cx="110360" cy="110360"/>
            </a:xfrm>
            <a:prstGeom prst="straightConnector1">
              <a:avLst/>
            </a:prstGeom>
            <a:noFill/>
            <a:ln cap="flat" cmpd="sng" w="19050">
              <a:solidFill>
                <a:schemeClr val="dk1"/>
              </a:solidFill>
              <a:prstDash val="solid"/>
              <a:round/>
              <a:headEnd len="med" w="med" type="none"/>
              <a:tailEnd len="med" w="med" type="none"/>
            </a:ln>
          </p:spPr>
        </p:cxn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323" name="Shape 323"/>
        <p:cNvGrpSpPr/>
        <p:nvPr/>
      </p:nvGrpSpPr>
      <p:grpSpPr>
        <a:xfrm>
          <a:off x="0" y="0"/>
          <a:ext cx="0" cy="0"/>
          <a:chOff x="0" y="0"/>
          <a:chExt cx="0" cy="0"/>
        </a:xfrm>
      </p:grpSpPr>
      <p:sp>
        <p:nvSpPr>
          <p:cNvPr id="324" name="Google Shape;324;p23"/>
          <p:cNvSpPr/>
          <p:nvPr/>
        </p:nvSpPr>
        <p:spPr>
          <a:xfrm>
            <a:off x="8240125" y="-799225"/>
            <a:ext cx="1668300" cy="1668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3"/>
          <p:cNvSpPr txBox="1"/>
          <p:nvPr>
            <p:ph type="title"/>
          </p:nvPr>
        </p:nvSpPr>
        <p:spPr>
          <a:xfrm>
            <a:off x="713225" y="539500"/>
            <a:ext cx="7717500" cy="731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326" name="Google Shape;326;p23"/>
          <p:cNvSpPr txBox="1"/>
          <p:nvPr>
            <p:ph idx="1" type="subTitle"/>
          </p:nvPr>
        </p:nvSpPr>
        <p:spPr>
          <a:xfrm>
            <a:off x="713226" y="2573921"/>
            <a:ext cx="2377500" cy="86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Roboto"/>
                <a:ea typeface="Roboto"/>
                <a:cs typeface="Roboto"/>
                <a:sym typeface="Roboto"/>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27" name="Google Shape;327;p23"/>
          <p:cNvSpPr txBox="1"/>
          <p:nvPr>
            <p:ph idx="2" type="subTitle"/>
          </p:nvPr>
        </p:nvSpPr>
        <p:spPr>
          <a:xfrm>
            <a:off x="3381614" y="2573921"/>
            <a:ext cx="2377500" cy="86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Roboto"/>
                <a:ea typeface="Roboto"/>
                <a:cs typeface="Roboto"/>
                <a:sym typeface="Roboto"/>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28" name="Google Shape;328;p23"/>
          <p:cNvSpPr txBox="1"/>
          <p:nvPr>
            <p:ph idx="3" type="subTitle"/>
          </p:nvPr>
        </p:nvSpPr>
        <p:spPr>
          <a:xfrm>
            <a:off x="6050002" y="2573921"/>
            <a:ext cx="2377500" cy="86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Roboto"/>
                <a:ea typeface="Roboto"/>
                <a:cs typeface="Roboto"/>
                <a:sym typeface="Roboto"/>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29" name="Google Shape;329;p23"/>
          <p:cNvSpPr txBox="1"/>
          <p:nvPr>
            <p:ph idx="4" type="subTitle"/>
          </p:nvPr>
        </p:nvSpPr>
        <p:spPr>
          <a:xfrm>
            <a:off x="713225" y="2148840"/>
            <a:ext cx="2377500" cy="527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2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30" name="Google Shape;330;p23"/>
          <p:cNvSpPr txBox="1"/>
          <p:nvPr>
            <p:ph idx="5" type="subTitle"/>
          </p:nvPr>
        </p:nvSpPr>
        <p:spPr>
          <a:xfrm>
            <a:off x="3381614" y="2148840"/>
            <a:ext cx="2377500" cy="527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2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31" name="Google Shape;331;p23"/>
          <p:cNvSpPr txBox="1"/>
          <p:nvPr>
            <p:ph idx="6" type="subTitle"/>
          </p:nvPr>
        </p:nvSpPr>
        <p:spPr>
          <a:xfrm>
            <a:off x="6050002" y="2148840"/>
            <a:ext cx="2377500" cy="527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2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332" name="Google Shape;332;p23"/>
          <p:cNvGrpSpPr/>
          <p:nvPr/>
        </p:nvGrpSpPr>
        <p:grpSpPr>
          <a:xfrm>
            <a:off x="-306177" y="4140079"/>
            <a:ext cx="1472139" cy="1472045"/>
            <a:chOff x="3086925" y="3904550"/>
            <a:chExt cx="943800" cy="943800"/>
          </a:xfrm>
        </p:grpSpPr>
        <p:cxnSp>
          <p:nvCxnSpPr>
            <p:cNvPr id="333" name="Google Shape;333;p23"/>
            <p:cNvCxnSpPr/>
            <p:nvPr/>
          </p:nvCxnSpPr>
          <p:spPr>
            <a:xfrm>
              <a:off x="3558825" y="39045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334" name="Google Shape;334;p23"/>
            <p:cNvCxnSpPr/>
            <p:nvPr/>
          </p:nvCxnSpPr>
          <p:spPr>
            <a:xfrm flipH="1">
              <a:off x="3782409"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335" name="Google Shape;335;p23"/>
            <p:cNvCxnSpPr/>
            <p:nvPr/>
          </p:nvCxnSpPr>
          <p:spPr>
            <a:xfrm rot="10800000">
              <a:off x="38750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336" name="Google Shape;336;p23"/>
            <p:cNvCxnSpPr/>
            <p:nvPr/>
          </p:nvCxnSpPr>
          <p:spPr>
            <a:xfrm rot="10800000">
              <a:off x="3782409"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337" name="Google Shape;337;p23"/>
            <p:cNvCxnSpPr/>
            <p:nvPr/>
          </p:nvCxnSpPr>
          <p:spPr>
            <a:xfrm rot="10800000">
              <a:off x="3558825" y="46926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338" name="Google Shape;338;p23"/>
            <p:cNvCxnSpPr/>
            <p:nvPr/>
          </p:nvCxnSpPr>
          <p:spPr>
            <a:xfrm flipH="1" rot="10800000">
              <a:off x="3225141"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339" name="Google Shape;339;p23"/>
            <p:cNvCxnSpPr/>
            <p:nvPr/>
          </p:nvCxnSpPr>
          <p:spPr>
            <a:xfrm>
              <a:off x="30869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340" name="Google Shape;340;p23"/>
            <p:cNvCxnSpPr/>
            <p:nvPr/>
          </p:nvCxnSpPr>
          <p:spPr>
            <a:xfrm>
              <a:off x="3225141"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341" name="Google Shape;341;p23"/>
            <p:cNvCxnSpPr/>
            <p:nvPr/>
          </p:nvCxnSpPr>
          <p:spPr>
            <a:xfrm>
              <a:off x="3706235" y="3933157"/>
              <a:ext cx="0" cy="155595"/>
            </a:xfrm>
            <a:prstGeom prst="straightConnector1">
              <a:avLst/>
            </a:prstGeom>
            <a:noFill/>
            <a:ln cap="flat" cmpd="sng" w="19050">
              <a:solidFill>
                <a:schemeClr val="dk1"/>
              </a:solidFill>
              <a:prstDash val="solid"/>
              <a:round/>
              <a:headEnd len="med" w="med" type="none"/>
              <a:tailEnd len="med" w="med" type="none"/>
            </a:ln>
          </p:spPr>
        </p:cxnSp>
        <p:cxnSp>
          <p:nvCxnSpPr>
            <p:cNvPr id="342" name="Google Shape;342;p23"/>
            <p:cNvCxnSpPr/>
            <p:nvPr/>
          </p:nvCxnSpPr>
          <p:spPr>
            <a:xfrm flipH="1" rot="1321967">
              <a:off x="3866069" y="4167070"/>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343" name="Google Shape;343;p23"/>
            <p:cNvCxnSpPr/>
            <p:nvPr/>
          </p:nvCxnSpPr>
          <p:spPr>
            <a:xfrm rot="-9482069">
              <a:off x="3846523" y="4523860"/>
              <a:ext cx="155595" cy="0"/>
            </a:xfrm>
            <a:prstGeom prst="straightConnector1">
              <a:avLst/>
            </a:prstGeom>
            <a:noFill/>
            <a:ln cap="flat" cmpd="sng" w="19050">
              <a:solidFill>
                <a:schemeClr val="dk1"/>
              </a:solidFill>
              <a:prstDash val="solid"/>
              <a:round/>
              <a:headEnd len="med" w="med" type="none"/>
              <a:tailEnd len="med" w="med" type="none"/>
            </a:ln>
          </p:spPr>
        </p:cxnSp>
        <p:cxnSp>
          <p:nvCxnSpPr>
            <p:cNvPr id="344" name="Google Shape;344;p23"/>
            <p:cNvCxnSpPr/>
            <p:nvPr/>
          </p:nvCxnSpPr>
          <p:spPr>
            <a:xfrm rot="-9478033">
              <a:off x="3657846" y="4683694"/>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345" name="Google Shape;345;p23"/>
            <p:cNvCxnSpPr/>
            <p:nvPr/>
          </p:nvCxnSpPr>
          <p:spPr>
            <a:xfrm rot="10800000">
              <a:off x="3411565" y="4664092"/>
              <a:ext cx="0" cy="155707"/>
            </a:xfrm>
            <a:prstGeom prst="straightConnector1">
              <a:avLst/>
            </a:prstGeom>
            <a:noFill/>
            <a:ln cap="flat" cmpd="sng" w="19050">
              <a:solidFill>
                <a:schemeClr val="dk1"/>
              </a:solidFill>
              <a:prstDash val="solid"/>
              <a:round/>
              <a:headEnd len="med" w="med" type="none"/>
              <a:tailEnd len="med" w="med" type="none"/>
            </a:ln>
          </p:spPr>
        </p:cxnSp>
        <p:cxnSp>
          <p:nvCxnSpPr>
            <p:cNvPr id="346" name="Google Shape;346;p23"/>
            <p:cNvCxnSpPr/>
            <p:nvPr/>
          </p:nvCxnSpPr>
          <p:spPr>
            <a:xfrm flipH="1" rot="-9478033">
              <a:off x="3141221" y="4475471"/>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347" name="Google Shape;347;p23"/>
            <p:cNvCxnSpPr/>
            <p:nvPr/>
          </p:nvCxnSpPr>
          <p:spPr>
            <a:xfrm rot="1324074">
              <a:off x="3115476" y="4229190"/>
              <a:ext cx="155707" cy="0"/>
            </a:xfrm>
            <a:prstGeom prst="straightConnector1">
              <a:avLst/>
            </a:prstGeom>
            <a:noFill/>
            <a:ln cap="flat" cmpd="sng" w="19050">
              <a:solidFill>
                <a:schemeClr val="dk1"/>
              </a:solidFill>
              <a:prstDash val="solid"/>
              <a:round/>
              <a:headEnd len="med" w="med" type="none"/>
              <a:tailEnd len="med" w="med" type="none"/>
            </a:ln>
          </p:spPr>
        </p:cxnSp>
        <p:cxnSp>
          <p:nvCxnSpPr>
            <p:cNvPr id="348" name="Google Shape;348;p23"/>
            <p:cNvCxnSpPr/>
            <p:nvPr/>
          </p:nvCxnSpPr>
          <p:spPr>
            <a:xfrm rot="1321967">
              <a:off x="3349445" y="3958846"/>
              <a:ext cx="110360" cy="110360"/>
            </a:xfrm>
            <a:prstGeom prst="straightConnector1">
              <a:avLst/>
            </a:prstGeom>
            <a:noFill/>
            <a:ln cap="flat" cmpd="sng" w="19050">
              <a:solidFill>
                <a:schemeClr val="dk1"/>
              </a:solidFill>
              <a:prstDash val="solid"/>
              <a:round/>
              <a:headEnd len="med" w="med" type="none"/>
              <a:tailEnd len="med" w="med" type="none"/>
            </a:ln>
          </p:spPr>
        </p:cxn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349" name="Shape 349"/>
        <p:cNvGrpSpPr/>
        <p:nvPr/>
      </p:nvGrpSpPr>
      <p:grpSpPr>
        <a:xfrm>
          <a:off x="0" y="0"/>
          <a:ext cx="0" cy="0"/>
          <a:chOff x="0" y="0"/>
          <a:chExt cx="0" cy="0"/>
        </a:xfrm>
      </p:grpSpPr>
      <p:sp>
        <p:nvSpPr>
          <p:cNvPr id="350" name="Google Shape;350;p24"/>
          <p:cNvSpPr txBox="1"/>
          <p:nvPr>
            <p:ph type="title"/>
          </p:nvPr>
        </p:nvSpPr>
        <p:spPr>
          <a:xfrm>
            <a:off x="713225" y="539500"/>
            <a:ext cx="7717500" cy="731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351" name="Google Shape;351;p24"/>
          <p:cNvSpPr txBox="1"/>
          <p:nvPr>
            <p:ph idx="1" type="subTitle"/>
          </p:nvPr>
        </p:nvSpPr>
        <p:spPr>
          <a:xfrm>
            <a:off x="1936750" y="3318741"/>
            <a:ext cx="23775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Roboto"/>
                <a:ea typeface="Roboto"/>
                <a:cs typeface="Roboto"/>
                <a:sym typeface="Roboto"/>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52" name="Google Shape;352;p24"/>
          <p:cNvSpPr txBox="1"/>
          <p:nvPr>
            <p:ph idx="2" type="subTitle"/>
          </p:nvPr>
        </p:nvSpPr>
        <p:spPr>
          <a:xfrm>
            <a:off x="5795413" y="2097368"/>
            <a:ext cx="23775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Roboto"/>
                <a:ea typeface="Roboto"/>
                <a:cs typeface="Roboto"/>
                <a:sym typeface="Roboto"/>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53" name="Google Shape;353;p24"/>
          <p:cNvSpPr txBox="1"/>
          <p:nvPr>
            <p:ph idx="3" type="subTitle"/>
          </p:nvPr>
        </p:nvSpPr>
        <p:spPr>
          <a:xfrm>
            <a:off x="1936765" y="2097293"/>
            <a:ext cx="23775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Roboto"/>
                <a:ea typeface="Roboto"/>
                <a:cs typeface="Roboto"/>
                <a:sym typeface="Roboto"/>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54" name="Google Shape;354;p24"/>
          <p:cNvSpPr txBox="1"/>
          <p:nvPr>
            <p:ph idx="4" type="subTitle"/>
          </p:nvPr>
        </p:nvSpPr>
        <p:spPr>
          <a:xfrm>
            <a:off x="5795417" y="3318666"/>
            <a:ext cx="23775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atin typeface="Roboto"/>
                <a:ea typeface="Roboto"/>
                <a:cs typeface="Roboto"/>
                <a:sym typeface="Roboto"/>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55" name="Google Shape;355;p24"/>
          <p:cNvSpPr txBox="1"/>
          <p:nvPr>
            <p:ph idx="5" type="subTitle"/>
          </p:nvPr>
        </p:nvSpPr>
        <p:spPr>
          <a:xfrm>
            <a:off x="1936750" y="3042525"/>
            <a:ext cx="23775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2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56" name="Google Shape;356;p24"/>
          <p:cNvSpPr txBox="1"/>
          <p:nvPr>
            <p:ph idx="6" type="subTitle"/>
          </p:nvPr>
        </p:nvSpPr>
        <p:spPr>
          <a:xfrm>
            <a:off x="1936765" y="1835900"/>
            <a:ext cx="23775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2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57" name="Google Shape;357;p24"/>
          <p:cNvSpPr txBox="1"/>
          <p:nvPr>
            <p:ph idx="7" type="subTitle"/>
          </p:nvPr>
        </p:nvSpPr>
        <p:spPr>
          <a:xfrm>
            <a:off x="5795413" y="1835890"/>
            <a:ext cx="23775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2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58" name="Google Shape;358;p24"/>
          <p:cNvSpPr txBox="1"/>
          <p:nvPr>
            <p:ph idx="8" type="subTitle"/>
          </p:nvPr>
        </p:nvSpPr>
        <p:spPr>
          <a:xfrm>
            <a:off x="5795413" y="3042515"/>
            <a:ext cx="23775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2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59" name="Google Shape;359;p24"/>
          <p:cNvSpPr/>
          <p:nvPr/>
        </p:nvSpPr>
        <p:spPr>
          <a:xfrm>
            <a:off x="-2230375" y="-1465150"/>
            <a:ext cx="3214200" cy="3214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4"/>
          <p:cNvSpPr/>
          <p:nvPr/>
        </p:nvSpPr>
        <p:spPr>
          <a:xfrm>
            <a:off x="-605550" y="4514625"/>
            <a:ext cx="1668300" cy="1668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1" name="Google Shape;361;p24"/>
          <p:cNvGrpSpPr/>
          <p:nvPr/>
        </p:nvGrpSpPr>
        <p:grpSpPr>
          <a:xfrm>
            <a:off x="8404100" y="198917"/>
            <a:ext cx="1668450" cy="1668450"/>
            <a:chOff x="3086925" y="3904550"/>
            <a:chExt cx="943800" cy="943800"/>
          </a:xfrm>
        </p:grpSpPr>
        <p:cxnSp>
          <p:nvCxnSpPr>
            <p:cNvPr id="362" name="Google Shape;362;p24"/>
            <p:cNvCxnSpPr/>
            <p:nvPr/>
          </p:nvCxnSpPr>
          <p:spPr>
            <a:xfrm>
              <a:off x="3558825" y="39045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363" name="Google Shape;363;p24"/>
            <p:cNvCxnSpPr/>
            <p:nvPr/>
          </p:nvCxnSpPr>
          <p:spPr>
            <a:xfrm flipH="1">
              <a:off x="3782409"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364" name="Google Shape;364;p24"/>
            <p:cNvCxnSpPr/>
            <p:nvPr/>
          </p:nvCxnSpPr>
          <p:spPr>
            <a:xfrm rot="10800000">
              <a:off x="38750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365" name="Google Shape;365;p24"/>
            <p:cNvCxnSpPr/>
            <p:nvPr/>
          </p:nvCxnSpPr>
          <p:spPr>
            <a:xfrm rot="10800000">
              <a:off x="3782409"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366" name="Google Shape;366;p24"/>
            <p:cNvCxnSpPr/>
            <p:nvPr/>
          </p:nvCxnSpPr>
          <p:spPr>
            <a:xfrm rot="10800000">
              <a:off x="3558825" y="46926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367" name="Google Shape;367;p24"/>
            <p:cNvCxnSpPr/>
            <p:nvPr/>
          </p:nvCxnSpPr>
          <p:spPr>
            <a:xfrm flipH="1" rot="10800000">
              <a:off x="3225141"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368" name="Google Shape;368;p24"/>
            <p:cNvCxnSpPr/>
            <p:nvPr/>
          </p:nvCxnSpPr>
          <p:spPr>
            <a:xfrm>
              <a:off x="30869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369" name="Google Shape;369;p24"/>
            <p:cNvCxnSpPr/>
            <p:nvPr/>
          </p:nvCxnSpPr>
          <p:spPr>
            <a:xfrm>
              <a:off x="3225141"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370" name="Google Shape;370;p24"/>
            <p:cNvCxnSpPr/>
            <p:nvPr/>
          </p:nvCxnSpPr>
          <p:spPr>
            <a:xfrm>
              <a:off x="3706235" y="3933157"/>
              <a:ext cx="0" cy="155595"/>
            </a:xfrm>
            <a:prstGeom prst="straightConnector1">
              <a:avLst/>
            </a:prstGeom>
            <a:noFill/>
            <a:ln cap="flat" cmpd="sng" w="19050">
              <a:solidFill>
                <a:schemeClr val="dk1"/>
              </a:solidFill>
              <a:prstDash val="solid"/>
              <a:round/>
              <a:headEnd len="med" w="med" type="none"/>
              <a:tailEnd len="med" w="med" type="none"/>
            </a:ln>
          </p:spPr>
        </p:cxnSp>
        <p:cxnSp>
          <p:nvCxnSpPr>
            <p:cNvPr id="371" name="Google Shape;371;p24"/>
            <p:cNvCxnSpPr/>
            <p:nvPr/>
          </p:nvCxnSpPr>
          <p:spPr>
            <a:xfrm flipH="1" rot="1321967">
              <a:off x="3866069" y="4167070"/>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372" name="Google Shape;372;p24"/>
            <p:cNvCxnSpPr/>
            <p:nvPr/>
          </p:nvCxnSpPr>
          <p:spPr>
            <a:xfrm rot="-9482069">
              <a:off x="3846523" y="4523860"/>
              <a:ext cx="155595" cy="0"/>
            </a:xfrm>
            <a:prstGeom prst="straightConnector1">
              <a:avLst/>
            </a:prstGeom>
            <a:noFill/>
            <a:ln cap="flat" cmpd="sng" w="19050">
              <a:solidFill>
                <a:schemeClr val="dk1"/>
              </a:solidFill>
              <a:prstDash val="solid"/>
              <a:round/>
              <a:headEnd len="med" w="med" type="none"/>
              <a:tailEnd len="med" w="med" type="none"/>
            </a:ln>
          </p:spPr>
        </p:cxnSp>
        <p:cxnSp>
          <p:nvCxnSpPr>
            <p:cNvPr id="373" name="Google Shape;373;p24"/>
            <p:cNvCxnSpPr/>
            <p:nvPr/>
          </p:nvCxnSpPr>
          <p:spPr>
            <a:xfrm rot="-9478033">
              <a:off x="3657846" y="4683694"/>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374" name="Google Shape;374;p24"/>
            <p:cNvCxnSpPr/>
            <p:nvPr/>
          </p:nvCxnSpPr>
          <p:spPr>
            <a:xfrm rot="10800000">
              <a:off x="3411565" y="4664092"/>
              <a:ext cx="0" cy="155707"/>
            </a:xfrm>
            <a:prstGeom prst="straightConnector1">
              <a:avLst/>
            </a:prstGeom>
            <a:noFill/>
            <a:ln cap="flat" cmpd="sng" w="19050">
              <a:solidFill>
                <a:schemeClr val="dk1"/>
              </a:solidFill>
              <a:prstDash val="solid"/>
              <a:round/>
              <a:headEnd len="med" w="med" type="none"/>
              <a:tailEnd len="med" w="med" type="none"/>
            </a:ln>
          </p:spPr>
        </p:cxnSp>
        <p:cxnSp>
          <p:nvCxnSpPr>
            <p:cNvPr id="375" name="Google Shape;375;p24"/>
            <p:cNvCxnSpPr/>
            <p:nvPr/>
          </p:nvCxnSpPr>
          <p:spPr>
            <a:xfrm flipH="1" rot="-9478033">
              <a:off x="3141221" y="4475471"/>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376" name="Google Shape;376;p24"/>
            <p:cNvCxnSpPr/>
            <p:nvPr/>
          </p:nvCxnSpPr>
          <p:spPr>
            <a:xfrm rot="1324074">
              <a:off x="3115476" y="4229190"/>
              <a:ext cx="155707" cy="0"/>
            </a:xfrm>
            <a:prstGeom prst="straightConnector1">
              <a:avLst/>
            </a:prstGeom>
            <a:noFill/>
            <a:ln cap="flat" cmpd="sng" w="19050">
              <a:solidFill>
                <a:schemeClr val="dk1"/>
              </a:solidFill>
              <a:prstDash val="solid"/>
              <a:round/>
              <a:headEnd len="med" w="med" type="none"/>
              <a:tailEnd len="med" w="med" type="none"/>
            </a:ln>
          </p:spPr>
        </p:cxnSp>
        <p:cxnSp>
          <p:nvCxnSpPr>
            <p:cNvPr id="377" name="Google Shape;377;p24"/>
            <p:cNvCxnSpPr/>
            <p:nvPr/>
          </p:nvCxnSpPr>
          <p:spPr>
            <a:xfrm rot="1321967">
              <a:off x="3349445" y="3958846"/>
              <a:ext cx="110360" cy="110360"/>
            </a:xfrm>
            <a:prstGeom prst="straightConnector1">
              <a:avLst/>
            </a:prstGeom>
            <a:noFill/>
            <a:ln cap="flat" cmpd="sng" w="19050">
              <a:solidFill>
                <a:schemeClr val="dk1"/>
              </a:solidFill>
              <a:prstDash val="solid"/>
              <a:round/>
              <a:headEnd len="med" w="med" type="none"/>
              <a:tailEnd len="med" w="med" type="none"/>
            </a:ln>
          </p:spPr>
        </p:cxn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378" name="Shape 378"/>
        <p:cNvGrpSpPr/>
        <p:nvPr/>
      </p:nvGrpSpPr>
      <p:grpSpPr>
        <a:xfrm>
          <a:off x="0" y="0"/>
          <a:ext cx="0" cy="0"/>
          <a:chOff x="0" y="0"/>
          <a:chExt cx="0" cy="0"/>
        </a:xfrm>
      </p:grpSpPr>
      <p:sp>
        <p:nvSpPr>
          <p:cNvPr id="379" name="Google Shape;379;p25"/>
          <p:cNvSpPr/>
          <p:nvPr/>
        </p:nvSpPr>
        <p:spPr>
          <a:xfrm>
            <a:off x="-2230375" y="-1465150"/>
            <a:ext cx="3214200" cy="3214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5"/>
          <p:cNvSpPr/>
          <p:nvPr/>
        </p:nvSpPr>
        <p:spPr>
          <a:xfrm>
            <a:off x="8240125" y="-799225"/>
            <a:ext cx="1668300" cy="1668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5"/>
          <p:cNvSpPr txBox="1"/>
          <p:nvPr>
            <p:ph type="title"/>
          </p:nvPr>
        </p:nvSpPr>
        <p:spPr>
          <a:xfrm>
            <a:off x="713232" y="539500"/>
            <a:ext cx="7717500" cy="731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382" name="Google Shape;382;p25"/>
          <p:cNvSpPr txBox="1"/>
          <p:nvPr>
            <p:ph idx="1" type="subTitle"/>
          </p:nvPr>
        </p:nvSpPr>
        <p:spPr>
          <a:xfrm>
            <a:off x="1109155" y="2126583"/>
            <a:ext cx="19860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Roboto"/>
                <a:ea typeface="Roboto"/>
                <a:cs typeface="Roboto"/>
                <a:sym typeface="Roboto"/>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83" name="Google Shape;383;p25"/>
          <p:cNvSpPr txBox="1"/>
          <p:nvPr>
            <p:ph idx="2" type="subTitle"/>
          </p:nvPr>
        </p:nvSpPr>
        <p:spPr>
          <a:xfrm>
            <a:off x="3579000" y="2126583"/>
            <a:ext cx="19860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Roboto"/>
                <a:ea typeface="Roboto"/>
                <a:cs typeface="Roboto"/>
                <a:sym typeface="Roboto"/>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84" name="Google Shape;384;p25"/>
          <p:cNvSpPr txBox="1"/>
          <p:nvPr>
            <p:ph idx="3" type="subTitle"/>
          </p:nvPr>
        </p:nvSpPr>
        <p:spPr>
          <a:xfrm>
            <a:off x="1109155" y="3551283"/>
            <a:ext cx="19860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Roboto"/>
                <a:ea typeface="Roboto"/>
                <a:cs typeface="Roboto"/>
                <a:sym typeface="Roboto"/>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85" name="Google Shape;385;p25"/>
          <p:cNvSpPr txBox="1"/>
          <p:nvPr>
            <p:ph idx="4" type="subTitle"/>
          </p:nvPr>
        </p:nvSpPr>
        <p:spPr>
          <a:xfrm>
            <a:off x="3579000" y="3551283"/>
            <a:ext cx="19860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Roboto"/>
                <a:ea typeface="Roboto"/>
                <a:cs typeface="Roboto"/>
                <a:sym typeface="Roboto"/>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86" name="Google Shape;386;p25"/>
          <p:cNvSpPr txBox="1"/>
          <p:nvPr>
            <p:ph idx="5" type="subTitle"/>
          </p:nvPr>
        </p:nvSpPr>
        <p:spPr>
          <a:xfrm>
            <a:off x="6048845" y="2126583"/>
            <a:ext cx="19860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Roboto"/>
                <a:ea typeface="Roboto"/>
                <a:cs typeface="Roboto"/>
                <a:sym typeface="Roboto"/>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87" name="Google Shape;387;p25"/>
          <p:cNvSpPr txBox="1"/>
          <p:nvPr>
            <p:ph idx="6" type="subTitle"/>
          </p:nvPr>
        </p:nvSpPr>
        <p:spPr>
          <a:xfrm>
            <a:off x="6048845" y="3551283"/>
            <a:ext cx="19860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Roboto"/>
                <a:ea typeface="Roboto"/>
                <a:cs typeface="Roboto"/>
                <a:sym typeface="Roboto"/>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88" name="Google Shape;388;p25"/>
          <p:cNvSpPr txBox="1"/>
          <p:nvPr>
            <p:ph idx="7" type="subTitle"/>
          </p:nvPr>
        </p:nvSpPr>
        <p:spPr>
          <a:xfrm>
            <a:off x="1113055" y="1828800"/>
            <a:ext cx="1978200" cy="377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2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89" name="Google Shape;389;p25"/>
          <p:cNvSpPr txBox="1"/>
          <p:nvPr>
            <p:ph idx="8" type="subTitle"/>
          </p:nvPr>
        </p:nvSpPr>
        <p:spPr>
          <a:xfrm>
            <a:off x="3582900" y="1828800"/>
            <a:ext cx="1978200" cy="377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2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90" name="Google Shape;390;p25"/>
          <p:cNvSpPr txBox="1"/>
          <p:nvPr>
            <p:ph idx="9" type="subTitle"/>
          </p:nvPr>
        </p:nvSpPr>
        <p:spPr>
          <a:xfrm>
            <a:off x="6052745" y="1828800"/>
            <a:ext cx="1978200" cy="377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2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91" name="Google Shape;391;p25"/>
          <p:cNvSpPr txBox="1"/>
          <p:nvPr>
            <p:ph idx="13" type="subTitle"/>
          </p:nvPr>
        </p:nvSpPr>
        <p:spPr>
          <a:xfrm>
            <a:off x="1113055" y="3261063"/>
            <a:ext cx="1978200" cy="377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2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92" name="Google Shape;392;p25"/>
          <p:cNvSpPr txBox="1"/>
          <p:nvPr>
            <p:ph idx="14" type="subTitle"/>
          </p:nvPr>
        </p:nvSpPr>
        <p:spPr>
          <a:xfrm>
            <a:off x="3582900" y="3261063"/>
            <a:ext cx="1978200" cy="377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2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93" name="Google Shape;393;p25"/>
          <p:cNvSpPr txBox="1"/>
          <p:nvPr>
            <p:ph idx="15" type="subTitle"/>
          </p:nvPr>
        </p:nvSpPr>
        <p:spPr>
          <a:xfrm>
            <a:off x="6052745" y="3261063"/>
            <a:ext cx="1978200" cy="377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2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394" name="Google Shape;394;p25"/>
          <p:cNvGrpSpPr/>
          <p:nvPr/>
        </p:nvGrpSpPr>
        <p:grpSpPr>
          <a:xfrm>
            <a:off x="-306177" y="4140079"/>
            <a:ext cx="1472139" cy="1472045"/>
            <a:chOff x="3086925" y="3904550"/>
            <a:chExt cx="943800" cy="943800"/>
          </a:xfrm>
        </p:grpSpPr>
        <p:cxnSp>
          <p:nvCxnSpPr>
            <p:cNvPr id="395" name="Google Shape;395;p25"/>
            <p:cNvCxnSpPr/>
            <p:nvPr/>
          </p:nvCxnSpPr>
          <p:spPr>
            <a:xfrm>
              <a:off x="3558825" y="39045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396" name="Google Shape;396;p25"/>
            <p:cNvCxnSpPr/>
            <p:nvPr/>
          </p:nvCxnSpPr>
          <p:spPr>
            <a:xfrm flipH="1">
              <a:off x="3782409"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397" name="Google Shape;397;p25"/>
            <p:cNvCxnSpPr/>
            <p:nvPr/>
          </p:nvCxnSpPr>
          <p:spPr>
            <a:xfrm rot="10800000">
              <a:off x="38750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398" name="Google Shape;398;p25"/>
            <p:cNvCxnSpPr/>
            <p:nvPr/>
          </p:nvCxnSpPr>
          <p:spPr>
            <a:xfrm rot="10800000">
              <a:off x="3782409"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399" name="Google Shape;399;p25"/>
            <p:cNvCxnSpPr/>
            <p:nvPr/>
          </p:nvCxnSpPr>
          <p:spPr>
            <a:xfrm rot="10800000">
              <a:off x="3558825" y="46926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400" name="Google Shape;400;p25"/>
            <p:cNvCxnSpPr/>
            <p:nvPr/>
          </p:nvCxnSpPr>
          <p:spPr>
            <a:xfrm flipH="1" rot="10800000">
              <a:off x="3225141"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401" name="Google Shape;401;p25"/>
            <p:cNvCxnSpPr/>
            <p:nvPr/>
          </p:nvCxnSpPr>
          <p:spPr>
            <a:xfrm>
              <a:off x="30869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402" name="Google Shape;402;p25"/>
            <p:cNvCxnSpPr/>
            <p:nvPr/>
          </p:nvCxnSpPr>
          <p:spPr>
            <a:xfrm>
              <a:off x="3225141"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403" name="Google Shape;403;p25"/>
            <p:cNvCxnSpPr/>
            <p:nvPr/>
          </p:nvCxnSpPr>
          <p:spPr>
            <a:xfrm>
              <a:off x="3706235" y="3933157"/>
              <a:ext cx="0" cy="155595"/>
            </a:xfrm>
            <a:prstGeom prst="straightConnector1">
              <a:avLst/>
            </a:prstGeom>
            <a:noFill/>
            <a:ln cap="flat" cmpd="sng" w="19050">
              <a:solidFill>
                <a:schemeClr val="dk1"/>
              </a:solidFill>
              <a:prstDash val="solid"/>
              <a:round/>
              <a:headEnd len="med" w="med" type="none"/>
              <a:tailEnd len="med" w="med" type="none"/>
            </a:ln>
          </p:spPr>
        </p:cxnSp>
        <p:cxnSp>
          <p:nvCxnSpPr>
            <p:cNvPr id="404" name="Google Shape;404;p25"/>
            <p:cNvCxnSpPr/>
            <p:nvPr/>
          </p:nvCxnSpPr>
          <p:spPr>
            <a:xfrm flipH="1" rot="1321967">
              <a:off x="3866069" y="4167070"/>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405" name="Google Shape;405;p25"/>
            <p:cNvCxnSpPr/>
            <p:nvPr/>
          </p:nvCxnSpPr>
          <p:spPr>
            <a:xfrm rot="-9482069">
              <a:off x="3846523" y="4523860"/>
              <a:ext cx="155595" cy="0"/>
            </a:xfrm>
            <a:prstGeom prst="straightConnector1">
              <a:avLst/>
            </a:prstGeom>
            <a:noFill/>
            <a:ln cap="flat" cmpd="sng" w="19050">
              <a:solidFill>
                <a:schemeClr val="dk1"/>
              </a:solidFill>
              <a:prstDash val="solid"/>
              <a:round/>
              <a:headEnd len="med" w="med" type="none"/>
              <a:tailEnd len="med" w="med" type="none"/>
            </a:ln>
          </p:spPr>
        </p:cxnSp>
        <p:cxnSp>
          <p:nvCxnSpPr>
            <p:cNvPr id="406" name="Google Shape;406;p25"/>
            <p:cNvCxnSpPr/>
            <p:nvPr/>
          </p:nvCxnSpPr>
          <p:spPr>
            <a:xfrm rot="-9478033">
              <a:off x="3657846" y="4683694"/>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407" name="Google Shape;407;p25"/>
            <p:cNvCxnSpPr/>
            <p:nvPr/>
          </p:nvCxnSpPr>
          <p:spPr>
            <a:xfrm rot="10800000">
              <a:off x="3411565" y="4664092"/>
              <a:ext cx="0" cy="155707"/>
            </a:xfrm>
            <a:prstGeom prst="straightConnector1">
              <a:avLst/>
            </a:prstGeom>
            <a:noFill/>
            <a:ln cap="flat" cmpd="sng" w="19050">
              <a:solidFill>
                <a:schemeClr val="dk1"/>
              </a:solidFill>
              <a:prstDash val="solid"/>
              <a:round/>
              <a:headEnd len="med" w="med" type="none"/>
              <a:tailEnd len="med" w="med" type="none"/>
            </a:ln>
          </p:spPr>
        </p:cxnSp>
        <p:cxnSp>
          <p:nvCxnSpPr>
            <p:cNvPr id="408" name="Google Shape;408;p25"/>
            <p:cNvCxnSpPr/>
            <p:nvPr/>
          </p:nvCxnSpPr>
          <p:spPr>
            <a:xfrm flipH="1" rot="-9478033">
              <a:off x="3141221" y="4475471"/>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409" name="Google Shape;409;p25"/>
            <p:cNvCxnSpPr/>
            <p:nvPr/>
          </p:nvCxnSpPr>
          <p:spPr>
            <a:xfrm rot="1324074">
              <a:off x="3115476" y="4229190"/>
              <a:ext cx="155707" cy="0"/>
            </a:xfrm>
            <a:prstGeom prst="straightConnector1">
              <a:avLst/>
            </a:prstGeom>
            <a:noFill/>
            <a:ln cap="flat" cmpd="sng" w="19050">
              <a:solidFill>
                <a:schemeClr val="dk1"/>
              </a:solidFill>
              <a:prstDash val="solid"/>
              <a:round/>
              <a:headEnd len="med" w="med" type="none"/>
              <a:tailEnd len="med" w="med" type="none"/>
            </a:ln>
          </p:spPr>
        </p:cxnSp>
        <p:cxnSp>
          <p:nvCxnSpPr>
            <p:cNvPr id="410" name="Google Shape;410;p25"/>
            <p:cNvCxnSpPr/>
            <p:nvPr/>
          </p:nvCxnSpPr>
          <p:spPr>
            <a:xfrm rot="1321967">
              <a:off x="3349445" y="3958846"/>
              <a:ext cx="110360" cy="110360"/>
            </a:xfrm>
            <a:prstGeom prst="straightConnector1">
              <a:avLst/>
            </a:prstGeom>
            <a:noFill/>
            <a:ln cap="flat" cmpd="sng" w="19050">
              <a:solidFill>
                <a:schemeClr val="dk1"/>
              </a:solidFill>
              <a:prstDash val="solid"/>
              <a:round/>
              <a:headEnd len="med" w="med" type="none"/>
              <a:tailEnd len="med" w="med" type="none"/>
            </a:ln>
          </p:spPr>
        </p:cxn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p:cSld name="CUSTOM_7_1">
    <p:spTree>
      <p:nvGrpSpPr>
        <p:cNvPr id="411" name="Shape 411"/>
        <p:cNvGrpSpPr/>
        <p:nvPr/>
      </p:nvGrpSpPr>
      <p:grpSpPr>
        <a:xfrm>
          <a:off x="0" y="0"/>
          <a:ext cx="0" cy="0"/>
          <a:chOff x="0" y="0"/>
          <a:chExt cx="0" cy="0"/>
        </a:xfrm>
      </p:grpSpPr>
      <p:sp>
        <p:nvSpPr>
          <p:cNvPr id="412" name="Google Shape;412;p26"/>
          <p:cNvSpPr/>
          <p:nvPr/>
        </p:nvSpPr>
        <p:spPr>
          <a:xfrm>
            <a:off x="-559150" y="3847925"/>
            <a:ext cx="1668300" cy="1668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6"/>
          <p:cNvSpPr/>
          <p:nvPr/>
        </p:nvSpPr>
        <p:spPr>
          <a:xfrm>
            <a:off x="-1815900" y="-1904600"/>
            <a:ext cx="3214200" cy="3214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6"/>
          <p:cNvSpPr txBox="1"/>
          <p:nvPr>
            <p:ph type="title"/>
          </p:nvPr>
        </p:nvSpPr>
        <p:spPr>
          <a:xfrm>
            <a:off x="720000" y="539500"/>
            <a:ext cx="7717500" cy="731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415" name="Google Shape;415;p26"/>
          <p:cNvSpPr txBox="1"/>
          <p:nvPr>
            <p:ph idx="1" type="subTitle"/>
          </p:nvPr>
        </p:nvSpPr>
        <p:spPr>
          <a:xfrm>
            <a:off x="713230" y="2559545"/>
            <a:ext cx="19860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Roboto"/>
                <a:ea typeface="Roboto"/>
                <a:cs typeface="Roboto"/>
                <a:sym typeface="Roboto"/>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16" name="Google Shape;416;p26"/>
          <p:cNvSpPr txBox="1"/>
          <p:nvPr>
            <p:ph idx="2" type="subTitle"/>
          </p:nvPr>
        </p:nvSpPr>
        <p:spPr>
          <a:xfrm>
            <a:off x="3579000" y="2559545"/>
            <a:ext cx="19860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Roboto"/>
                <a:ea typeface="Roboto"/>
                <a:cs typeface="Roboto"/>
                <a:sym typeface="Roboto"/>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17" name="Google Shape;417;p26"/>
          <p:cNvSpPr txBox="1"/>
          <p:nvPr>
            <p:ph idx="3" type="subTitle"/>
          </p:nvPr>
        </p:nvSpPr>
        <p:spPr>
          <a:xfrm>
            <a:off x="2146115" y="4119208"/>
            <a:ext cx="19860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Roboto"/>
                <a:ea typeface="Roboto"/>
                <a:cs typeface="Roboto"/>
                <a:sym typeface="Roboto"/>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18" name="Google Shape;418;p26"/>
          <p:cNvSpPr txBox="1"/>
          <p:nvPr>
            <p:ph idx="4" type="subTitle"/>
          </p:nvPr>
        </p:nvSpPr>
        <p:spPr>
          <a:xfrm>
            <a:off x="5011885" y="4119208"/>
            <a:ext cx="19860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Roboto"/>
                <a:ea typeface="Roboto"/>
                <a:cs typeface="Roboto"/>
                <a:sym typeface="Roboto"/>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19" name="Google Shape;419;p26"/>
          <p:cNvSpPr txBox="1"/>
          <p:nvPr>
            <p:ph idx="5" type="subTitle"/>
          </p:nvPr>
        </p:nvSpPr>
        <p:spPr>
          <a:xfrm>
            <a:off x="6444770" y="2559545"/>
            <a:ext cx="19860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Roboto"/>
                <a:ea typeface="Roboto"/>
                <a:cs typeface="Roboto"/>
                <a:sym typeface="Roboto"/>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20" name="Google Shape;420;p26"/>
          <p:cNvSpPr txBox="1"/>
          <p:nvPr>
            <p:ph idx="6" type="subTitle"/>
          </p:nvPr>
        </p:nvSpPr>
        <p:spPr>
          <a:xfrm>
            <a:off x="717130" y="2290338"/>
            <a:ext cx="1978200" cy="377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2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21" name="Google Shape;421;p26"/>
          <p:cNvSpPr txBox="1"/>
          <p:nvPr>
            <p:ph idx="7" type="subTitle"/>
          </p:nvPr>
        </p:nvSpPr>
        <p:spPr>
          <a:xfrm>
            <a:off x="3582900" y="2290338"/>
            <a:ext cx="1978200" cy="377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2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22" name="Google Shape;422;p26"/>
          <p:cNvSpPr txBox="1"/>
          <p:nvPr>
            <p:ph idx="8" type="subTitle"/>
          </p:nvPr>
        </p:nvSpPr>
        <p:spPr>
          <a:xfrm>
            <a:off x="6448670" y="2290338"/>
            <a:ext cx="1978200" cy="377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2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23" name="Google Shape;423;p26"/>
          <p:cNvSpPr txBox="1"/>
          <p:nvPr>
            <p:ph idx="9" type="subTitle"/>
          </p:nvPr>
        </p:nvSpPr>
        <p:spPr>
          <a:xfrm>
            <a:off x="2150030" y="3857563"/>
            <a:ext cx="1978200" cy="377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2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24" name="Google Shape;424;p26"/>
          <p:cNvSpPr txBox="1"/>
          <p:nvPr>
            <p:ph idx="13" type="subTitle"/>
          </p:nvPr>
        </p:nvSpPr>
        <p:spPr>
          <a:xfrm>
            <a:off x="5011880" y="3857563"/>
            <a:ext cx="1978200" cy="377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2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425" name="Google Shape;425;p26"/>
          <p:cNvGrpSpPr/>
          <p:nvPr/>
        </p:nvGrpSpPr>
        <p:grpSpPr>
          <a:xfrm>
            <a:off x="8030948" y="4140079"/>
            <a:ext cx="1472139" cy="1472045"/>
            <a:chOff x="3086925" y="3904550"/>
            <a:chExt cx="943800" cy="943800"/>
          </a:xfrm>
        </p:grpSpPr>
        <p:cxnSp>
          <p:nvCxnSpPr>
            <p:cNvPr id="426" name="Google Shape;426;p26"/>
            <p:cNvCxnSpPr/>
            <p:nvPr/>
          </p:nvCxnSpPr>
          <p:spPr>
            <a:xfrm>
              <a:off x="3558825" y="39045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427" name="Google Shape;427;p26"/>
            <p:cNvCxnSpPr/>
            <p:nvPr/>
          </p:nvCxnSpPr>
          <p:spPr>
            <a:xfrm flipH="1">
              <a:off x="3782409"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428" name="Google Shape;428;p26"/>
            <p:cNvCxnSpPr/>
            <p:nvPr/>
          </p:nvCxnSpPr>
          <p:spPr>
            <a:xfrm rot="10800000">
              <a:off x="38750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429" name="Google Shape;429;p26"/>
            <p:cNvCxnSpPr/>
            <p:nvPr/>
          </p:nvCxnSpPr>
          <p:spPr>
            <a:xfrm rot="10800000">
              <a:off x="3782409"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430" name="Google Shape;430;p26"/>
            <p:cNvCxnSpPr/>
            <p:nvPr/>
          </p:nvCxnSpPr>
          <p:spPr>
            <a:xfrm rot="10800000">
              <a:off x="3558825" y="46926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431" name="Google Shape;431;p26"/>
            <p:cNvCxnSpPr/>
            <p:nvPr/>
          </p:nvCxnSpPr>
          <p:spPr>
            <a:xfrm flipH="1" rot="10800000">
              <a:off x="3225141"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432" name="Google Shape;432;p26"/>
            <p:cNvCxnSpPr/>
            <p:nvPr/>
          </p:nvCxnSpPr>
          <p:spPr>
            <a:xfrm>
              <a:off x="30869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433" name="Google Shape;433;p26"/>
            <p:cNvCxnSpPr/>
            <p:nvPr/>
          </p:nvCxnSpPr>
          <p:spPr>
            <a:xfrm>
              <a:off x="3225141"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434" name="Google Shape;434;p26"/>
            <p:cNvCxnSpPr/>
            <p:nvPr/>
          </p:nvCxnSpPr>
          <p:spPr>
            <a:xfrm>
              <a:off x="3706235" y="3933157"/>
              <a:ext cx="0" cy="155595"/>
            </a:xfrm>
            <a:prstGeom prst="straightConnector1">
              <a:avLst/>
            </a:prstGeom>
            <a:noFill/>
            <a:ln cap="flat" cmpd="sng" w="19050">
              <a:solidFill>
                <a:schemeClr val="dk1"/>
              </a:solidFill>
              <a:prstDash val="solid"/>
              <a:round/>
              <a:headEnd len="med" w="med" type="none"/>
              <a:tailEnd len="med" w="med" type="none"/>
            </a:ln>
          </p:spPr>
        </p:cxnSp>
        <p:cxnSp>
          <p:nvCxnSpPr>
            <p:cNvPr id="435" name="Google Shape;435;p26"/>
            <p:cNvCxnSpPr/>
            <p:nvPr/>
          </p:nvCxnSpPr>
          <p:spPr>
            <a:xfrm flipH="1" rot="1321967">
              <a:off x="3866069" y="4167070"/>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436" name="Google Shape;436;p26"/>
            <p:cNvCxnSpPr/>
            <p:nvPr/>
          </p:nvCxnSpPr>
          <p:spPr>
            <a:xfrm rot="-9482069">
              <a:off x="3846523" y="4523860"/>
              <a:ext cx="155595" cy="0"/>
            </a:xfrm>
            <a:prstGeom prst="straightConnector1">
              <a:avLst/>
            </a:prstGeom>
            <a:noFill/>
            <a:ln cap="flat" cmpd="sng" w="19050">
              <a:solidFill>
                <a:schemeClr val="dk1"/>
              </a:solidFill>
              <a:prstDash val="solid"/>
              <a:round/>
              <a:headEnd len="med" w="med" type="none"/>
              <a:tailEnd len="med" w="med" type="none"/>
            </a:ln>
          </p:spPr>
        </p:cxnSp>
        <p:cxnSp>
          <p:nvCxnSpPr>
            <p:cNvPr id="437" name="Google Shape;437;p26"/>
            <p:cNvCxnSpPr/>
            <p:nvPr/>
          </p:nvCxnSpPr>
          <p:spPr>
            <a:xfrm rot="-9478033">
              <a:off x="3657846" y="4683694"/>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438" name="Google Shape;438;p26"/>
            <p:cNvCxnSpPr/>
            <p:nvPr/>
          </p:nvCxnSpPr>
          <p:spPr>
            <a:xfrm rot="10800000">
              <a:off x="3411565" y="4664092"/>
              <a:ext cx="0" cy="155707"/>
            </a:xfrm>
            <a:prstGeom prst="straightConnector1">
              <a:avLst/>
            </a:prstGeom>
            <a:noFill/>
            <a:ln cap="flat" cmpd="sng" w="19050">
              <a:solidFill>
                <a:schemeClr val="dk1"/>
              </a:solidFill>
              <a:prstDash val="solid"/>
              <a:round/>
              <a:headEnd len="med" w="med" type="none"/>
              <a:tailEnd len="med" w="med" type="none"/>
            </a:ln>
          </p:spPr>
        </p:cxnSp>
        <p:cxnSp>
          <p:nvCxnSpPr>
            <p:cNvPr id="439" name="Google Shape;439;p26"/>
            <p:cNvCxnSpPr/>
            <p:nvPr/>
          </p:nvCxnSpPr>
          <p:spPr>
            <a:xfrm flipH="1" rot="-9478033">
              <a:off x="3141221" y="4475471"/>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440" name="Google Shape;440;p26"/>
            <p:cNvCxnSpPr/>
            <p:nvPr/>
          </p:nvCxnSpPr>
          <p:spPr>
            <a:xfrm rot="1324074">
              <a:off x="3115476" y="4229190"/>
              <a:ext cx="155707" cy="0"/>
            </a:xfrm>
            <a:prstGeom prst="straightConnector1">
              <a:avLst/>
            </a:prstGeom>
            <a:noFill/>
            <a:ln cap="flat" cmpd="sng" w="19050">
              <a:solidFill>
                <a:schemeClr val="dk1"/>
              </a:solidFill>
              <a:prstDash val="solid"/>
              <a:round/>
              <a:headEnd len="med" w="med" type="none"/>
              <a:tailEnd len="med" w="med" type="none"/>
            </a:ln>
          </p:spPr>
        </p:cxnSp>
        <p:cxnSp>
          <p:nvCxnSpPr>
            <p:cNvPr id="441" name="Google Shape;441;p26"/>
            <p:cNvCxnSpPr/>
            <p:nvPr/>
          </p:nvCxnSpPr>
          <p:spPr>
            <a:xfrm rot="1321967">
              <a:off x="3349445" y="3958846"/>
              <a:ext cx="110360" cy="110360"/>
            </a:xfrm>
            <a:prstGeom prst="straightConnector1">
              <a:avLst/>
            </a:prstGeom>
            <a:noFill/>
            <a:ln cap="flat" cmpd="sng" w="19050">
              <a:solidFill>
                <a:schemeClr val="dk1"/>
              </a:solidFill>
              <a:prstDash val="solid"/>
              <a:round/>
              <a:headEnd len="med" w="med" type="none"/>
              <a:tailEnd len="med" w="med" type="none"/>
            </a:ln>
          </p:spPr>
        </p:cxn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442" name="Shape 442"/>
        <p:cNvGrpSpPr/>
        <p:nvPr/>
      </p:nvGrpSpPr>
      <p:grpSpPr>
        <a:xfrm>
          <a:off x="0" y="0"/>
          <a:ext cx="0" cy="0"/>
          <a:chOff x="0" y="0"/>
          <a:chExt cx="0" cy="0"/>
        </a:xfrm>
      </p:grpSpPr>
      <p:sp>
        <p:nvSpPr>
          <p:cNvPr id="443" name="Google Shape;443;p27"/>
          <p:cNvSpPr/>
          <p:nvPr/>
        </p:nvSpPr>
        <p:spPr>
          <a:xfrm>
            <a:off x="713225" y="0"/>
            <a:ext cx="1383300" cy="5168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7"/>
          <p:cNvSpPr txBox="1"/>
          <p:nvPr>
            <p:ph hasCustomPrompt="1" type="title"/>
          </p:nvPr>
        </p:nvSpPr>
        <p:spPr>
          <a:xfrm>
            <a:off x="4215349" y="689750"/>
            <a:ext cx="4215300" cy="7314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445" name="Google Shape;445;p27"/>
          <p:cNvSpPr txBox="1"/>
          <p:nvPr>
            <p:ph idx="1" type="subTitle"/>
          </p:nvPr>
        </p:nvSpPr>
        <p:spPr>
          <a:xfrm>
            <a:off x="4215349" y="1336254"/>
            <a:ext cx="4215300" cy="457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PT Sans"/>
              <a:buNone/>
              <a:defRPr sz="1600">
                <a:solidFill>
                  <a:schemeClr val="dk1"/>
                </a:solidFill>
                <a:latin typeface="Roboto"/>
                <a:ea typeface="Roboto"/>
                <a:cs typeface="Roboto"/>
                <a:sym typeface="Roboto"/>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446" name="Google Shape;446;p27"/>
          <p:cNvSpPr txBox="1"/>
          <p:nvPr>
            <p:ph hasCustomPrompt="1" idx="2" type="title"/>
          </p:nvPr>
        </p:nvSpPr>
        <p:spPr>
          <a:xfrm>
            <a:off x="4215349" y="2061772"/>
            <a:ext cx="4215300" cy="7314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447" name="Google Shape;447;p27"/>
          <p:cNvSpPr txBox="1"/>
          <p:nvPr>
            <p:ph idx="3" type="subTitle"/>
          </p:nvPr>
        </p:nvSpPr>
        <p:spPr>
          <a:xfrm>
            <a:off x="4215349" y="2708276"/>
            <a:ext cx="4215300" cy="457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PT Sans"/>
              <a:buNone/>
              <a:defRPr sz="1600">
                <a:solidFill>
                  <a:schemeClr val="dk1"/>
                </a:solidFill>
                <a:latin typeface="Roboto"/>
                <a:ea typeface="Roboto"/>
                <a:cs typeface="Roboto"/>
                <a:sym typeface="Roboto"/>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448" name="Google Shape;448;p27"/>
          <p:cNvSpPr txBox="1"/>
          <p:nvPr>
            <p:ph hasCustomPrompt="1" idx="4" type="title"/>
          </p:nvPr>
        </p:nvSpPr>
        <p:spPr>
          <a:xfrm>
            <a:off x="4215349" y="3433795"/>
            <a:ext cx="4215300" cy="7314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449" name="Google Shape;449;p27"/>
          <p:cNvSpPr txBox="1"/>
          <p:nvPr>
            <p:ph idx="5" type="subTitle"/>
          </p:nvPr>
        </p:nvSpPr>
        <p:spPr>
          <a:xfrm>
            <a:off x="4215349" y="4080299"/>
            <a:ext cx="4215300" cy="457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PT Sans"/>
              <a:buNone/>
              <a:defRPr sz="1600">
                <a:solidFill>
                  <a:schemeClr val="dk1"/>
                </a:solidFill>
                <a:latin typeface="Roboto"/>
                <a:ea typeface="Roboto"/>
                <a:cs typeface="Roboto"/>
                <a:sym typeface="Roboto"/>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2">
  <p:cSld name="CUSTOM_8_2">
    <p:spTree>
      <p:nvGrpSpPr>
        <p:cNvPr id="450" name="Shape 450"/>
        <p:cNvGrpSpPr/>
        <p:nvPr/>
      </p:nvGrpSpPr>
      <p:grpSpPr>
        <a:xfrm>
          <a:off x="0" y="0"/>
          <a:ext cx="0" cy="0"/>
          <a:chOff x="0" y="0"/>
          <a:chExt cx="0" cy="0"/>
        </a:xfrm>
      </p:grpSpPr>
      <p:sp>
        <p:nvSpPr>
          <p:cNvPr id="451" name="Google Shape;451;p28"/>
          <p:cNvSpPr txBox="1"/>
          <p:nvPr>
            <p:ph hasCustomPrompt="1" type="title"/>
          </p:nvPr>
        </p:nvSpPr>
        <p:spPr>
          <a:xfrm>
            <a:off x="3606711" y="3244588"/>
            <a:ext cx="1371600" cy="457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22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452" name="Google Shape;452;p28"/>
          <p:cNvSpPr txBox="1"/>
          <p:nvPr>
            <p:ph idx="1" type="subTitle"/>
          </p:nvPr>
        </p:nvSpPr>
        <p:spPr>
          <a:xfrm>
            <a:off x="3328325" y="4053599"/>
            <a:ext cx="5102400" cy="54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a:solidFill>
                  <a:schemeClr val="dk1"/>
                </a:solidFill>
                <a:latin typeface="Roboto"/>
                <a:ea typeface="Roboto"/>
                <a:cs typeface="Roboto"/>
                <a:sym typeface="Roboto"/>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453" name="Google Shape;453;p28"/>
          <p:cNvSpPr txBox="1"/>
          <p:nvPr>
            <p:ph hasCustomPrompt="1" idx="2" type="title"/>
          </p:nvPr>
        </p:nvSpPr>
        <p:spPr>
          <a:xfrm>
            <a:off x="6780746" y="3244577"/>
            <a:ext cx="1371600" cy="457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22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454" name="Google Shape;454;p28"/>
          <p:cNvSpPr txBox="1"/>
          <p:nvPr>
            <p:ph hasCustomPrompt="1" idx="3" type="title"/>
          </p:nvPr>
        </p:nvSpPr>
        <p:spPr>
          <a:xfrm>
            <a:off x="5193728" y="3244581"/>
            <a:ext cx="1371600" cy="457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22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455" name="Google Shape;455;p28"/>
          <p:cNvSpPr txBox="1"/>
          <p:nvPr>
            <p:ph idx="4" type="title"/>
          </p:nvPr>
        </p:nvSpPr>
        <p:spPr>
          <a:xfrm>
            <a:off x="713225" y="539500"/>
            <a:ext cx="7717500" cy="731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456" name="Google Shape;456;p28"/>
          <p:cNvSpPr txBox="1"/>
          <p:nvPr>
            <p:ph idx="5" type="subTitle"/>
          </p:nvPr>
        </p:nvSpPr>
        <p:spPr>
          <a:xfrm>
            <a:off x="3303309" y="1582950"/>
            <a:ext cx="1189500" cy="2742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Clr>
                <a:schemeClr val="dk1"/>
              </a:buClr>
              <a:buSzPts val="2400"/>
              <a:buFont typeface="Bebas Neue"/>
              <a:buNone/>
              <a:defRPr b="1">
                <a:solidFill>
                  <a:schemeClr val="dk1"/>
                </a:solidFill>
                <a:latin typeface="Poppins"/>
                <a:ea typeface="Poppins"/>
                <a:cs typeface="Poppins"/>
                <a:sym typeface="Poppins"/>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457" name="Google Shape;457;p28"/>
          <p:cNvSpPr txBox="1"/>
          <p:nvPr>
            <p:ph idx="6" type="subTitle"/>
          </p:nvPr>
        </p:nvSpPr>
        <p:spPr>
          <a:xfrm>
            <a:off x="7237086" y="1583019"/>
            <a:ext cx="1192200" cy="274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b="1">
                <a:solidFill>
                  <a:schemeClr val="dk1"/>
                </a:solidFill>
                <a:latin typeface="Poppins"/>
                <a:ea typeface="Poppins"/>
                <a:cs typeface="Poppins"/>
                <a:sym typeface="Poppins"/>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458" name="Google Shape;458;p28"/>
          <p:cNvSpPr/>
          <p:nvPr>
            <p:ph idx="7" type="pic"/>
          </p:nvPr>
        </p:nvSpPr>
        <p:spPr>
          <a:xfrm>
            <a:off x="1181750" y="1456128"/>
            <a:ext cx="1465800" cy="1956000"/>
          </a:xfrm>
          <a:prstGeom prst="round2SameRect">
            <a:avLst>
              <a:gd fmla="val 50000" name="adj1"/>
              <a:gd fmla="val 0" name="adj2"/>
            </a:avLst>
          </a:prstGeom>
          <a:noFill/>
          <a:ln>
            <a:noFill/>
          </a:ln>
        </p:spPr>
      </p:sp>
      <p:sp>
        <p:nvSpPr>
          <p:cNvPr id="459" name="Google Shape;459;p28"/>
          <p:cNvSpPr txBox="1"/>
          <p:nvPr>
            <p:ph idx="8" type="subTitle"/>
          </p:nvPr>
        </p:nvSpPr>
        <p:spPr>
          <a:xfrm>
            <a:off x="713225" y="4053599"/>
            <a:ext cx="2402700" cy="54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Roboto"/>
                <a:ea typeface="Roboto"/>
                <a:cs typeface="Roboto"/>
                <a:sym typeface="Roboto"/>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60" name="Google Shape;460;p28"/>
          <p:cNvSpPr txBox="1"/>
          <p:nvPr>
            <p:ph idx="9" type="subTitle"/>
          </p:nvPr>
        </p:nvSpPr>
        <p:spPr>
          <a:xfrm>
            <a:off x="713225" y="3701800"/>
            <a:ext cx="2402700" cy="45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2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61" name="Google Shape;461;p28"/>
          <p:cNvSpPr/>
          <p:nvPr/>
        </p:nvSpPr>
        <p:spPr>
          <a:xfrm>
            <a:off x="8240125" y="-799225"/>
            <a:ext cx="1668300" cy="1668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8"/>
          <p:cNvSpPr/>
          <p:nvPr/>
        </p:nvSpPr>
        <p:spPr>
          <a:xfrm>
            <a:off x="-2550600" y="-1581625"/>
            <a:ext cx="3233100" cy="32334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3" name="Google Shape;463;p28"/>
          <p:cNvGrpSpPr/>
          <p:nvPr/>
        </p:nvGrpSpPr>
        <p:grpSpPr>
          <a:xfrm>
            <a:off x="-570852" y="4409741"/>
            <a:ext cx="1472139" cy="1472045"/>
            <a:chOff x="3086925" y="3904550"/>
            <a:chExt cx="943800" cy="943800"/>
          </a:xfrm>
        </p:grpSpPr>
        <p:cxnSp>
          <p:nvCxnSpPr>
            <p:cNvPr id="464" name="Google Shape;464;p28"/>
            <p:cNvCxnSpPr/>
            <p:nvPr/>
          </p:nvCxnSpPr>
          <p:spPr>
            <a:xfrm>
              <a:off x="3558825" y="39045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465" name="Google Shape;465;p28"/>
            <p:cNvCxnSpPr/>
            <p:nvPr/>
          </p:nvCxnSpPr>
          <p:spPr>
            <a:xfrm flipH="1">
              <a:off x="3782409"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466" name="Google Shape;466;p28"/>
            <p:cNvCxnSpPr/>
            <p:nvPr/>
          </p:nvCxnSpPr>
          <p:spPr>
            <a:xfrm rot="10800000">
              <a:off x="38750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467" name="Google Shape;467;p28"/>
            <p:cNvCxnSpPr/>
            <p:nvPr/>
          </p:nvCxnSpPr>
          <p:spPr>
            <a:xfrm rot="10800000">
              <a:off x="3782409"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468" name="Google Shape;468;p28"/>
            <p:cNvCxnSpPr/>
            <p:nvPr/>
          </p:nvCxnSpPr>
          <p:spPr>
            <a:xfrm rot="10800000">
              <a:off x="3558825" y="46926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469" name="Google Shape;469;p28"/>
            <p:cNvCxnSpPr/>
            <p:nvPr/>
          </p:nvCxnSpPr>
          <p:spPr>
            <a:xfrm flipH="1" rot="10800000">
              <a:off x="3225141"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470" name="Google Shape;470;p28"/>
            <p:cNvCxnSpPr/>
            <p:nvPr/>
          </p:nvCxnSpPr>
          <p:spPr>
            <a:xfrm>
              <a:off x="30869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471" name="Google Shape;471;p28"/>
            <p:cNvCxnSpPr/>
            <p:nvPr/>
          </p:nvCxnSpPr>
          <p:spPr>
            <a:xfrm>
              <a:off x="3225141"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472" name="Google Shape;472;p28"/>
            <p:cNvCxnSpPr/>
            <p:nvPr/>
          </p:nvCxnSpPr>
          <p:spPr>
            <a:xfrm>
              <a:off x="3706235" y="3933157"/>
              <a:ext cx="0" cy="155595"/>
            </a:xfrm>
            <a:prstGeom prst="straightConnector1">
              <a:avLst/>
            </a:prstGeom>
            <a:noFill/>
            <a:ln cap="flat" cmpd="sng" w="19050">
              <a:solidFill>
                <a:schemeClr val="dk1"/>
              </a:solidFill>
              <a:prstDash val="solid"/>
              <a:round/>
              <a:headEnd len="med" w="med" type="none"/>
              <a:tailEnd len="med" w="med" type="none"/>
            </a:ln>
          </p:spPr>
        </p:cxnSp>
        <p:cxnSp>
          <p:nvCxnSpPr>
            <p:cNvPr id="473" name="Google Shape;473;p28"/>
            <p:cNvCxnSpPr/>
            <p:nvPr/>
          </p:nvCxnSpPr>
          <p:spPr>
            <a:xfrm flipH="1" rot="1321967">
              <a:off x="3866069" y="4167070"/>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474" name="Google Shape;474;p28"/>
            <p:cNvCxnSpPr/>
            <p:nvPr/>
          </p:nvCxnSpPr>
          <p:spPr>
            <a:xfrm rot="-9482069">
              <a:off x="3846523" y="4523860"/>
              <a:ext cx="155595" cy="0"/>
            </a:xfrm>
            <a:prstGeom prst="straightConnector1">
              <a:avLst/>
            </a:prstGeom>
            <a:noFill/>
            <a:ln cap="flat" cmpd="sng" w="19050">
              <a:solidFill>
                <a:schemeClr val="dk1"/>
              </a:solidFill>
              <a:prstDash val="solid"/>
              <a:round/>
              <a:headEnd len="med" w="med" type="none"/>
              <a:tailEnd len="med" w="med" type="none"/>
            </a:ln>
          </p:spPr>
        </p:cxnSp>
        <p:cxnSp>
          <p:nvCxnSpPr>
            <p:cNvPr id="475" name="Google Shape;475;p28"/>
            <p:cNvCxnSpPr/>
            <p:nvPr/>
          </p:nvCxnSpPr>
          <p:spPr>
            <a:xfrm rot="-9478033">
              <a:off x="3657846" y="4683694"/>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476" name="Google Shape;476;p28"/>
            <p:cNvCxnSpPr/>
            <p:nvPr/>
          </p:nvCxnSpPr>
          <p:spPr>
            <a:xfrm rot="10800000">
              <a:off x="3411565" y="4664092"/>
              <a:ext cx="0" cy="155707"/>
            </a:xfrm>
            <a:prstGeom prst="straightConnector1">
              <a:avLst/>
            </a:prstGeom>
            <a:noFill/>
            <a:ln cap="flat" cmpd="sng" w="19050">
              <a:solidFill>
                <a:schemeClr val="dk1"/>
              </a:solidFill>
              <a:prstDash val="solid"/>
              <a:round/>
              <a:headEnd len="med" w="med" type="none"/>
              <a:tailEnd len="med" w="med" type="none"/>
            </a:ln>
          </p:spPr>
        </p:cxnSp>
        <p:cxnSp>
          <p:nvCxnSpPr>
            <p:cNvPr id="477" name="Google Shape;477;p28"/>
            <p:cNvCxnSpPr/>
            <p:nvPr/>
          </p:nvCxnSpPr>
          <p:spPr>
            <a:xfrm flipH="1" rot="-9478033">
              <a:off x="3141221" y="4475471"/>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478" name="Google Shape;478;p28"/>
            <p:cNvCxnSpPr/>
            <p:nvPr/>
          </p:nvCxnSpPr>
          <p:spPr>
            <a:xfrm rot="1324074">
              <a:off x="3115476" y="4229190"/>
              <a:ext cx="155707" cy="0"/>
            </a:xfrm>
            <a:prstGeom prst="straightConnector1">
              <a:avLst/>
            </a:prstGeom>
            <a:noFill/>
            <a:ln cap="flat" cmpd="sng" w="19050">
              <a:solidFill>
                <a:schemeClr val="dk1"/>
              </a:solidFill>
              <a:prstDash val="solid"/>
              <a:round/>
              <a:headEnd len="med" w="med" type="none"/>
              <a:tailEnd len="med" w="med" type="none"/>
            </a:ln>
          </p:spPr>
        </p:cxnSp>
        <p:cxnSp>
          <p:nvCxnSpPr>
            <p:cNvPr id="479" name="Google Shape;479;p28"/>
            <p:cNvCxnSpPr/>
            <p:nvPr/>
          </p:nvCxnSpPr>
          <p:spPr>
            <a:xfrm rot="1321967">
              <a:off x="3349445" y="3958846"/>
              <a:ext cx="110360" cy="110360"/>
            </a:xfrm>
            <a:prstGeom prst="straightConnector1">
              <a:avLst/>
            </a:prstGeom>
            <a:noFill/>
            <a:ln cap="flat" cmpd="sng" w="19050">
              <a:solidFill>
                <a:schemeClr val="dk1"/>
              </a:solidFill>
              <a:prstDash val="solid"/>
              <a:round/>
              <a:headEnd len="med" w="med" type="none"/>
              <a:tailEnd len="med" w="med" type="none"/>
            </a:ln>
          </p:spPr>
        </p:cxnSp>
      </p:grpSp>
      <p:sp>
        <p:nvSpPr>
          <p:cNvPr id="480" name="Google Shape;480;p28"/>
          <p:cNvSpPr/>
          <p:nvPr/>
        </p:nvSpPr>
        <p:spPr>
          <a:xfrm>
            <a:off x="8626925" y="1344275"/>
            <a:ext cx="266100" cy="3812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8"/>
          <p:cNvSpPr txBox="1"/>
          <p:nvPr>
            <p:ph idx="13" type="subTitle"/>
          </p:nvPr>
        </p:nvSpPr>
        <p:spPr>
          <a:xfrm>
            <a:off x="3303300" y="2167350"/>
            <a:ext cx="1163700" cy="2742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Clr>
                <a:schemeClr val="dk1"/>
              </a:buClr>
              <a:buSzPts val="2400"/>
              <a:buFont typeface="Bebas Neue"/>
              <a:buNone/>
              <a:defRPr b="1">
                <a:solidFill>
                  <a:schemeClr val="dk1"/>
                </a:solidFill>
                <a:latin typeface="Poppins"/>
                <a:ea typeface="Poppins"/>
                <a:cs typeface="Poppins"/>
                <a:sym typeface="Poppins"/>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482" name="Google Shape;482;p28"/>
          <p:cNvSpPr txBox="1"/>
          <p:nvPr>
            <p:ph idx="14" type="subTitle"/>
          </p:nvPr>
        </p:nvSpPr>
        <p:spPr>
          <a:xfrm>
            <a:off x="7265425" y="2167375"/>
            <a:ext cx="1163700" cy="274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b="1">
                <a:solidFill>
                  <a:schemeClr val="dk1"/>
                </a:solidFill>
                <a:latin typeface="Poppins"/>
                <a:ea typeface="Poppins"/>
                <a:cs typeface="Poppins"/>
                <a:sym typeface="Poppins"/>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483" name="Google Shape;483;p28"/>
          <p:cNvSpPr txBox="1"/>
          <p:nvPr>
            <p:ph idx="15" type="subTitle"/>
          </p:nvPr>
        </p:nvSpPr>
        <p:spPr>
          <a:xfrm>
            <a:off x="3303300" y="2751730"/>
            <a:ext cx="1163700" cy="2742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Clr>
                <a:schemeClr val="dk1"/>
              </a:buClr>
              <a:buSzPts val="2400"/>
              <a:buFont typeface="Bebas Neue"/>
              <a:buNone/>
              <a:defRPr b="1">
                <a:solidFill>
                  <a:schemeClr val="dk1"/>
                </a:solidFill>
                <a:latin typeface="Poppins"/>
                <a:ea typeface="Poppins"/>
                <a:cs typeface="Poppins"/>
                <a:sym typeface="Poppins"/>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484" name="Google Shape;484;p28"/>
          <p:cNvSpPr txBox="1"/>
          <p:nvPr>
            <p:ph idx="16" type="subTitle"/>
          </p:nvPr>
        </p:nvSpPr>
        <p:spPr>
          <a:xfrm>
            <a:off x="7265425" y="2751727"/>
            <a:ext cx="1163700" cy="274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b="1">
                <a:solidFill>
                  <a:schemeClr val="dk1"/>
                </a:solidFill>
                <a:latin typeface="Poppins"/>
                <a:ea typeface="Poppins"/>
                <a:cs typeface="Poppins"/>
                <a:sym typeface="Poppins"/>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485" name="Google Shape;485;p28"/>
          <p:cNvSpPr txBox="1"/>
          <p:nvPr>
            <p:ph idx="17" type="subTitle"/>
          </p:nvPr>
        </p:nvSpPr>
        <p:spPr>
          <a:xfrm>
            <a:off x="6780746" y="3618363"/>
            <a:ext cx="1371600" cy="274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a:solidFill>
                  <a:schemeClr val="dk1"/>
                </a:solidFill>
                <a:latin typeface="Poppins"/>
                <a:ea typeface="Poppins"/>
                <a:cs typeface="Poppins"/>
                <a:sym typeface="Poppins"/>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486" name="Google Shape;486;p28"/>
          <p:cNvSpPr txBox="1"/>
          <p:nvPr>
            <p:ph idx="18" type="subTitle"/>
          </p:nvPr>
        </p:nvSpPr>
        <p:spPr>
          <a:xfrm>
            <a:off x="5193728" y="3618375"/>
            <a:ext cx="1371600" cy="274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a:solidFill>
                  <a:schemeClr val="dk1"/>
                </a:solidFill>
                <a:latin typeface="Poppins"/>
                <a:ea typeface="Poppins"/>
                <a:cs typeface="Poppins"/>
                <a:sym typeface="Poppins"/>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487" name="Google Shape;487;p28"/>
          <p:cNvSpPr txBox="1"/>
          <p:nvPr>
            <p:ph idx="19" type="subTitle"/>
          </p:nvPr>
        </p:nvSpPr>
        <p:spPr>
          <a:xfrm>
            <a:off x="3606711" y="3618375"/>
            <a:ext cx="1371600" cy="274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a:solidFill>
                  <a:schemeClr val="dk1"/>
                </a:solidFill>
                <a:latin typeface="Poppins"/>
                <a:ea typeface="Poppins"/>
                <a:cs typeface="Poppins"/>
                <a:sym typeface="Poppins"/>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8_1">
    <p:spTree>
      <p:nvGrpSpPr>
        <p:cNvPr id="488" name="Shape 488"/>
        <p:cNvGrpSpPr/>
        <p:nvPr/>
      </p:nvGrpSpPr>
      <p:grpSpPr>
        <a:xfrm>
          <a:off x="0" y="0"/>
          <a:ext cx="0" cy="0"/>
          <a:chOff x="0" y="0"/>
          <a:chExt cx="0" cy="0"/>
        </a:xfrm>
      </p:grpSpPr>
      <p:sp>
        <p:nvSpPr>
          <p:cNvPr id="489" name="Google Shape;489;p29"/>
          <p:cNvSpPr txBox="1"/>
          <p:nvPr>
            <p:ph hasCustomPrompt="1" type="title"/>
          </p:nvPr>
        </p:nvSpPr>
        <p:spPr>
          <a:xfrm>
            <a:off x="859519" y="2330188"/>
            <a:ext cx="1398900" cy="4068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22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490" name="Google Shape;490;p29"/>
          <p:cNvSpPr txBox="1"/>
          <p:nvPr>
            <p:ph idx="1" type="subTitle"/>
          </p:nvPr>
        </p:nvSpPr>
        <p:spPr>
          <a:xfrm>
            <a:off x="859519" y="3104163"/>
            <a:ext cx="2173200" cy="759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PT Sans"/>
              <a:buNone/>
              <a:defRPr>
                <a:latin typeface="Roboto"/>
                <a:ea typeface="Roboto"/>
                <a:cs typeface="Roboto"/>
                <a:sym typeface="Roboto"/>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Font typeface="PT Sans"/>
              <a:buNone/>
              <a:defRPr sz="2100">
                <a:latin typeface="PT Sans"/>
                <a:ea typeface="PT Sans"/>
                <a:cs typeface="PT Sans"/>
                <a:sym typeface="PT Sans"/>
              </a:defRPr>
            </a:lvl4pPr>
            <a:lvl5pPr lvl="4" rtl="0" algn="ctr">
              <a:lnSpc>
                <a:spcPct val="100000"/>
              </a:lnSpc>
              <a:spcBef>
                <a:spcPts val="0"/>
              </a:spcBef>
              <a:spcAft>
                <a:spcPts val="0"/>
              </a:spcAft>
              <a:buSzPts val="2100"/>
              <a:buFont typeface="PT Sans"/>
              <a:buNone/>
              <a:defRPr sz="2100">
                <a:latin typeface="PT Sans"/>
                <a:ea typeface="PT Sans"/>
                <a:cs typeface="PT Sans"/>
                <a:sym typeface="PT Sans"/>
              </a:defRPr>
            </a:lvl5pPr>
            <a:lvl6pPr lvl="5" rtl="0" algn="ctr">
              <a:lnSpc>
                <a:spcPct val="100000"/>
              </a:lnSpc>
              <a:spcBef>
                <a:spcPts val="0"/>
              </a:spcBef>
              <a:spcAft>
                <a:spcPts val="0"/>
              </a:spcAft>
              <a:buSzPts val="2100"/>
              <a:buFont typeface="PT Sans"/>
              <a:buNone/>
              <a:defRPr sz="2100">
                <a:latin typeface="PT Sans"/>
                <a:ea typeface="PT Sans"/>
                <a:cs typeface="PT Sans"/>
                <a:sym typeface="PT Sans"/>
              </a:defRPr>
            </a:lvl6pPr>
            <a:lvl7pPr lvl="6" rtl="0" algn="ctr">
              <a:lnSpc>
                <a:spcPct val="100000"/>
              </a:lnSpc>
              <a:spcBef>
                <a:spcPts val="0"/>
              </a:spcBef>
              <a:spcAft>
                <a:spcPts val="0"/>
              </a:spcAft>
              <a:buSzPts val="2100"/>
              <a:buFont typeface="PT Sans"/>
              <a:buNone/>
              <a:defRPr sz="2100">
                <a:latin typeface="PT Sans"/>
                <a:ea typeface="PT Sans"/>
                <a:cs typeface="PT Sans"/>
                <a:sym typeface="PT Sans"/>
              </a:defRPr>
            </a:lvl7pPr>
            <a:lvl8pPr lvl="7" rtl="0" algn="ctr">
              <a:lnSpc>
                <a:spcPct val="100000"/>
              </a:lnSpc>
              <a:spcBef>
                <a:spcPts val="0"/>
              </a:spcBef>
              <a:spcAft>
                <a:spcPts val="0"/>
              </a:spcAft>
              <a:buSzPts val="2100"/>
              <a:buFont typeface="PT Sans"/>
              <a:buNone/>
              <a:defRPr sz="2100">
                <a:latin typeface="PT Sans"/>
                <a:ea typeface="PT Sans"/>
                <a:cs typeface="PT Sans"/>
                <a:sym typeface="PT Sans"/>
              </a:defRPr>
            </a:lvl8pPr>
            <a:lvl9pPr lvl="8" rtl="0"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491" name="Google Shape;491;p29"/>
          <p:cNvSpPr txBox="1"/>
          <p:nvPr>
            <p:ph idx="2" type="subTitle"/>
          </p:nvPr>
        </p:nvSpPr>
        <p:spPr>
          <a:xfrm>
            <a:off x="859519" y="2736988"/>
            <a:ext cx="2173200" cy="440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b="1" sz="2200">
                <a:solidFill>
                  <a:schemeClr val="dk1"/>
                </a:solidFill>
                <a:latin typeface="Poppins"/>
                <a:ea typeface="Poppins"/>
                <a:cs typeface="Poppins"/>
                <a:sym typeface="Poppins"/>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492" name="Google Shape;492;p29"/>
          <p:cNvSpPr txBox="1"/>
          <p:nvPr>
            <p:ph hasCustomPrompt="1" idx="3" type="title"/>
          </p:nvPr>
        </p:nvSpPr>
        <p:spPr>
          <a:xfrm>
            <a:off x="3485997" y="2330175"/>
            <a:ext cx="1397700" cy="4068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22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493" name="Google Shape;493;p29"/>
          <p:cNvSpPr txBox="1"/>
          <p:nvPr>
            <p:ph idx="4" type="subTitle"/>
          </p:nvPr>
        </p:nvSpPr>
        <p:spPr>
          <a:xfrm>
            <a:off x="3485397" y="3104150"/>
            <a:ext cx="2173200" cy="759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PT Sans"/>
              <a:buNone/>
              <a:defRPr>
                <a:latin typeface="Roboto"/>
                <a:ea typeface="Roboto"/>
                <a:cs typeface="Roboto"/>
                <a:sym typeface="Roboto"/>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Font typeface="PT Sans"/>
              <a:buNone/>
              <a:defRPr sz="2100">
                <a:latin typeface="PT Sans"/>
                <a:ea typeface="PT Sans"/>
                <a:cs typeface="PT Sans"/>
                <a:sym typeface="PT Sans"/>
              </a:defRPr>
            </a:lvl4pPr>
            <a:lvl5pPr lvl="4" rtl="0" algn="ctr">
              <a:lnSpc>
                <a:spcPct val="100000"/>
              </a:lnSpc>
              <a:spcBef>
                <a:spcPts val="0"/>
              </a:spcBef>
              <a:spcAft>
                <a:spcPts val="0"/>
              </a:spcAft>
              <a:buSzPts val="2100"/>
              <a:buFont typeface="PT Sans"/>
              <a:buNone/>
              <a:defRPr sz="2100">
                <a:latin typeface="PT Sans"/>
                <a:ea typeface="PT Sans"/>
                <a:cs typeface="PT Sans"/>
                <a:sym typeface="PT Sans"/>
              </a:defRPr>
            </a:lvl5pPr>
            <a:lvl6pPr lvl="5" rtl="0" algn="ctr">
              <a:lnSpc>
                <a:spcPct val="100000"/>
              </a:lnSpc>
              <a:spcBef>
                <a:spcPts val="0"/>
              </a:spcBef>
              <a:spcAft>
                <a:spcPts val="0"/>
              </a:spcAft>
              <a:buSzPts val="2100"/>
              <a:buFont typeface="PT Sans"/>
              <a:buNone/>
              <a:defRPr sz="2100">
                <a:latin typeface="PT Sans"/>
                <a:ea typeface="PT Sans"/>
                <a:cs typeface="PT Sans"/>
                <a:sym typeface="PT Sans"/>
              </a:defRPr>
            </a:lvl6pPr>
            <a:lvl7pPr lvl="6" rtl="0" algn="ctr">
              <a:lnSpc>
                <a:spcPct val="100000"/>
              </a:lnSpc>
              <a:spcBef>
                <a:spcPts val="0"/>
              </a:spcBef>
              <a:spcAft>
                <a:spcPts val="0"/>
              </a:spcAft>
              <a:buSzPts val="2100"/>
              <a:buFont typeface="PT Sans"/>
              <a:buNone/>
              <a:defRPr sz="2100">
                <a:latin typeface="PT Sans"/>
                <a:ea typeface="PT Sans"/>
                <a:cs typeface="PT Sans"/>
                <a:sym typeface="PT Sans"/>
              </a:defRPr>
            </a:lvl7pPr>
            <a:lvl8pPr lvl="7" rtl="0" algn="ctr">
              <a:lnSpc>
                <a:spcPct val="100000"/>
              </a:lnSpc>
              <a:spcBef>
                <a:spcPts val="0"/>
              </a:spcBef>
              <a:spcAft>
                <a:spcPts val="0"/>
              </a:spcAft>
              <a:buSzPts val="2100"/>
              <a:buFont typeface="PT Sans"/>
              <a:buNone/>
              <a:defRPr sz="2100">
                <a:latin typeface="PT Sans"/>
                <a:ea typeface="PT Sans"/>
                <a:cs typeface="PT Sans"/>
                <a:sym typeface="PT Sans"/>
              </a:defRPr>
            </a:lvl8pPr>
            <a:lvl9pPr lvl="8" rtl="0"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494" name="Google Shape;494;p29"/>
          <p:cNvSpPr txBox="1"/>
          <p:nvPr>
            <p:ph idx="5" type="subTitle"/>
          </p:nvPr>
        </p:nvSpPr>
        <p:spPr>
          <a:xfrm>
            <a:off x="3485397" y="2736975"/>
            <a:ext cx="2173200" cy="440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b="1" sz="2200">
                <a:solidFill>
                  <a:schemeClr val="dk1"/>
                </a:solidFill>
                <a:latin typeface="Poppins"/>
                <a:ea typeface="Poppins"/>
                <a:cs typeface="Poppins"/>
                <a:sym typeface="Poppins"/>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495" name="Google Shape;495;p29"/>
          <p:cNvSpPr txBox="1"/>
          <p:nvPr>
            <p:ph hasCustomPrompt="1" idx="6" type="title"/>
          </p:nvPr>
        </p:nvSpPr>
        <p:spPr>
          <a:xfrm>
            <a:off x="6111275" y="2330188"/>
            <a:ext cx="1397700" cy="4068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22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496" name="Google Shape;496;p29"/>
          <p:cNvSpPr txBox="1"/>
          <p:nvPr>
            <p:ph idx="7" type="subTitle"/>
          </p:nvPr>
        </p:nvSpPr>
        <p:spPr>
          <a:xfrm>
            <a:off x="6111275" y="3104163"/>
            <a:ext cx="2173200" cy="759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PT Sans"/>
              <a:buNone/>
              <a:defRPr>
                <a:latin typeface="Roboto"/>
                <a:ea typeface="Roboto"/>
                <a:cs typeface="Roboto"/>
                <a:sym typeface="Roboto"/>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Font typeface="PT Sans"/>
              <a:buNone/>
              <a:defRPr sz="2100">
                <a:latin typeface="PT Sans"/>
                <a:ea typeface="PT Sans"/>
                <a:cs typeface="PT Sans"/>
                <a:sym typeface="PT Sans"/>
              </a:defRPr>
            </a:lvl4pPr>
            <a:lvl5pPr lvl="4" rtl="0" algn="ctr">
              <a:lnSpc>
                <a:spcPct val="100000"/>
              </a:lnSpc>
              <a:spcBef>
                <a:spcPts val="0"/>
              </a:spcBef>
              <a:spcAft>
                <a:spcPts val="0"/>
              </a:spcAft>
              <a:buSzPts val="2100"/>
              <a:buFont typeface="PT Sans"/>
              <a:buNone/>
              <a:defRPr sz="2100">
                <a:latin typeface="PT Sans"/>
                <a:ea typeface="PT Sans"/>
                <a:cs typeface="PT Sans"/>
                <a:sym typeface="PT Sans"/>
              </a:defRPr>
            </a:lvl5pPr>
            <a:lvl6pPr lvl="5" rtl="0" algn="ctr">
              <a:lnSpc>
                <a:spcPct val="100000"/>
              </a:lnSpc>
              <a:spcBef>
                <a:spcPts val="0"/>
              </a:spcBef>
              <a:spcAft>
                <a:spcPts val="0"/>
              </a:spcAft>
              <a:buSzPts val="2100"/>
              <a:buFont typeface="PT Sans"/>
              <a:buNone/>
              <a:defRPr sz="2100">
                <a:latin typeface="PT Sans"/>
                <a:ea typeface="PT Sans"/>
                <a:cs typeface="PT Sans"/>
                <a:sym typeface="PT Sans"/>
              </a:defRPr>
            </a:lvl6pPr>
            <a:lvl7pPr lvl="6" rtl="0" algn="ctr">
              <a:lnSpc>
                <a:spcPct val="100000"/>
              </a:lnSpc>
              <a:spcBef>
                <a:spcPts val="0"/>
              </a:spcBef>
              <a:spcAft>
                <a:spcPts val="0"/>
              </a:spcAft>
              <a:buSzPts val="2100"/>
              <a:buFont typeface="PT Sans"/>
              <a:buNone/>
              <a:defRPr sz="2100">
                <a:latin typeface="PT Sans"/>
                <a:ea typeface="PT Sans"/>
                <a:cs typeface="PT Sans"/>
                <a:sym typeface="PT Sans"/>
              </a:defRPr>
            </a:lvl7pPr>
            <a:lvl8pPr lvl="7" rtl="0" algn="ctr">
              <a:lnSpc>
                <a:spcPct val="100000"/>
              </a:lnSpc>
              <a:spcBef>
                <a:spcPts val="0"/>
              </a:spcBef>
              <a:spcAft>
                <a:spcPts val="0"/>
              </a:spcAft>
              <a:buSzPts val="2100"/>
              <a:buFont typeface="PT Sans"/>
              <a:buNone/>
              <a:defRPr sz="2100">
                <a:latin typeface="PT Sans"/>
                <a:ea typeface="PT Sans"/>
                <a:cs typeface="PT Sans"/>
                <a:sym typeface="PT Sans"/>
              </a:defRPr>
            </a:lvl8pPr>
            <a:lvl9pPr lvl="8" rtl="0"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497" name="Google Shape;497;p29"/>
          <p:cNvSpPr txBox="1"/>
          <p:nvPr>
            <p:ph idx="8" type="subTitle"/>
          </p:nvPr>
        </p:nvSpPr>
        <p:spPr>
          <a:xfrm>
            <a:off x="6111275" y="2736988"/>
            <a:ext cx="2173200" cy="440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b="1" sz="2200">
                <a:solidFill>
                  <a:schemeClr val="dk1"/>
                </a:solidFill>
                <a:latin typeface="Poppins"/>
                <a:ea typeface="Poppins"/>
                <a:cs typeface="Poppins"/>
                <a:sym typeface="Poppins"/>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498" name="Google Shape;498;p29"/>
          <p:cNvSpPr txBox="1"/>
          <p:nvPr>
            <p:ph idx="9" type="title"/>
          </p:nvPr>
        </p:nvSpPr>
        <p:spPr>
          <a:xfrm>
            <a:off x="713225" y="539500"/>
            <a:ext cx="7717500" cy="731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499" name="Google Shape;499;p29"/>
          <p:cNvSpPr/>
          <p:nvPr/>
        </p:nvSpPr>
        <p:spPr>
          <a:xfrm>
            <a:off x="4464300" y="4740050"/>
            <a:ext cx="4679700" cy="272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9"/>
          <p:cNvSpPr/>
          <p:nvPr/>
        </p:nvSpPr>
        <p:spPr>
          <a:xfrm>
            <a:off x="-479962" y="4247387"/>
            <a:ext cx="1668300" cy="16686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1" name="Google Shape;501;p29"/>
          <p:cNvGrpSpPr/>
          <p:nvPr/>
        </p:nvGrpSpPr>
        <p:grpSpPr>
          <a:xfrm>
            <a:off x="-381882" y="4345665"/>
            <a:ext cx="1472139" cy="1472045"/>
            <a:chOff x="3086925" y="3904550"/>
            <a:chExt cx="943800" cy="943800"/>
          </a:xfrm>
        </p:grpSpPr>
        <p:cxnSp>
          <p:nvCxnSpPr>
            <p:cNvPr id="502" name="Google Shape;502;p29"/>
            <p:cNvCxnSpPr/>
            <p:nvPr/>
          </p:nvCxnSpPr>
          <p:spPr>
            <a:xfrm>
              <a:off x="3558825" y="39045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503" name="Google Shape;503;p29"/>
            <p:cNvCxnSpPr/>
            <p:nvPr/>
          </p:nvCxnSpPr>
          <p:spPr>
            <a:xfrm flipH="1">
              <a:off x="3782409"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504" name="Google Shape;504;p29"/>
            <p:cNvCxnSpPr/>
            <p:nvPr/>
          </p:nvCxnSpPr>
          <p:spPr>
            <a:xfrm rot="10800000">
              <a:off x="38750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505" name="Google Shape;505;p29"/>
            <p:cNvCxnSpPr/>
            <p:nvPr/>
          </p:nvCxnSpPr>
          <p:spPr>
            <a:xfrm rot="10800000">
              <a:off x="3782409"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506" name="Google Shape;506;p29"/>
            <p:cNvCxnSpPr/>
            <p:nvPr/>
          </p:nvCxnSpPr>
          <p:spPr>
            <a:xfrm rot="10800000">
              <a:off x="3558825" y="46926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507" name="Google Shape;507;p29"/>
            <p:cNvCxnSpPr/>
            <p:nvPr/>
          </p:nvCxnSpPr>
          <p:spPr>
            <a:xfrm flipH="1" rot="10800000">
              <a:off x="3225141"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508" name="Google Shape;508;p29"/>
            <p:cNvCxnSpPr/>
            <p:nvPr/>
          </p:nvCxnSpPr>
          <p:spPr>
            <a:xfrm>
              <a:off x="30869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509" name="Google Shape;509;p29"/>
            <p:cNvCxnSpPr/>
            <p:nvPr/>
          </p:nvCxnSpPr>
          <p:spPr>
            <a:xfrm>
              <a:off x="3225141"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510" name="Google Shape;510;p29"/>
            <p:cNvCxnSpPr/>
            <p:nvPr/>
          </p:nvCxnSpPr>
          <p:spPr>
            <a:xfrm>
              <a:off x="3706235" y="3933157"/>
              <a:ext cx="0" cy="155595"/>
            </a:xfrm>
            <a:prstGeom prst="straightConnector1">
              <a:avLst/>
            </a:prstGeom>
            <a:noFill/>
            <a:ln cap="flat" cmpd="sng" w="19050">
              <a:solidFill>
                <a:schemeClr val="dk1"/>
              </a:solidFill>
              <a:prstDash val="solid"/>
              <a:round/>
              <a:headEnd len="med" w="med" type="none"/>
              <a:tailEnd len="med" w="med" type="none"/>
            </a:ln>
          </p:spPr>
        </p:cxnSp>
        <p:cxnSp>
          <p:nvCxnSpPr>
            <p:cNvPr id="511" name="Google Shape;511;p29"/>
            <p:cNvCxnSpPr/>
            <p:nvPr/>
          </p:nvCxnSpPr>
          <p:spPr>
            <a:xfrm flipH="1" rot="1321967">
              <a:off x="3866069" y="4167070"/>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512" name="Google Shape;512;p29"/>
            <p:cNvCxnSpPr/>
            <p:nvPr/>
          </p:nvCxnSpPr>
          <p:spPr>
            <a:xfrm rot="-9482069">
              <a:off x="3846523" y="4523860"/>
              <a:ext cx="155595" cy="0"/>
            </a:xfrm>
            <a:prstGeom prst="straightConnector1">
              <a:avLst/>
            </a:prstGeom>
            <a:noFill/>
            <a:ln cap="flat" cmpd="sng" w="19050">
              <a:solidFill>
                <a:schemeClr val="dk1"/>
              </a:solidFill>
              <a:prstDash val="solid"/>
              <a:round/>
              <a:headEnd len="med" w="med" type="none"/>
              <a:tailEnd len="med" w="med" type="none"/>
            </a:ln>
          </p:spPr>
        </p:cxnSp>
        <p:cxnSp>
          <p:nvCxnSpPr>
            <p:cNvPr id="513" name="Google Shape;513;p29"/>
            <p:cNvCxnSpPr/>
            <p:nvPr/>
          </p:nvCxnSpPr>
          <p:spPr>
            <a:xfrm rot="-9478033">
              <a:off x="3657846" y="4683694"/>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514" name="Google Shape;514;p29"/>
            <p:cNvCxnSpPr/>
            <p:nvPr/>
          </p:nvCxnSpPr>
          <p:spPr>
            <a:xfrm rot="10800000">
              <a:off x="3411565" y="4664092"/>
              <a:ext cx="0" cy="155707"/>
            </a:xfrm>
            <a:prstGeom prst="straightConnector1">
              <a:avLst/>
            </a:prstGeom>
            <a:noFill/>
            <a:ln cap="flat" cmpd="sng" w="19050">
              <a:solidFill>
                <a:schemeClr val="dk1"/>
              </a:solidFill>
              <a:prstDash val="solid"/>
              <a:round/>
              <a:headEnd len="med" w="med" type="none"/>
              <a:tailEnd len="med" w="med" type="none"/>
            </a:ln>
          </p:spPr>
        </p:cxnSp>
        <p:cxnSp>
          <p:nvCxnSpPr>
            <p:cNvPr id="515" name="Google Shape;515;p29"/>
            <p:cNvCxnSpPr/>
            <p:nvPr/>
          </p:nvCxnSpPr>
          <p:spPr>
            <a:xfrm flipH="1" rot="-9478033">
              <a:off x="3141221" y="4475471"/>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516" name="Google Shape;516;p29"/>
            <p:cNvCxnSpPr/>
            <p:nvPr/>
          </p:nvCxnSpPr>
          <p:spPr>
            <a:xfrm rot="1324074">
              <a:off x="3115476" y="4229190"/>
              <a:ext cx="155707" cy="0"/>
            </a:xfrm>
            <a:prstGeom prst="straightConnector1">
              <a:avLst/>
            </a:prstGeom>
            <a:noFill/>
            <a:ln cap="flat" cmpd="sng" w="19050">
              <a:solidFill>
                <a:schemeClr val="dk1"/>
              </a:solidFill>
              <a:prstDash val="solid"/>
              <a:round/>
              <a:headEnd len="med" w="med" type="none"/>
              <a:tailEnd len="med" w="med" type="none"/>
            </a:ln>
          </p:spPr>
        </p:cxnSp>
        <p:cxnSp>
          <p:nvCxnSpPr>
            <p:cNvPr id="517" name="Google Shape;517;p29"/>
            <p:cNvCxnSpPr/>
            <p:nvPr/>
          </p:nvCxnSpPr>
          <p:spPr>
            <a:xfrm rot="1321967">
              <a:off x="3349445" y="3958846"/>
              <a:ext cx="110360" cy="110360"/>
            </a:xfrm>
            <a:prstGeom prst="straightConnector1">
              <a:avLst/>
            </a:prstGeom>
            <a:noFill/>
            <a:ln cap="flat" cmpd="sng" w="19050">
              <a:solidFill>
                <a:schemeClr val="dk1"/>
              </a:solidFill>
              <a:prstDash val="solid"/>
              <a:round/>
              <a:headEnd len="med" w="med" type="none"/>
              <a:tailEnd len="med" w="med" type="none"/>
            </a:ln>
          </p:spPr>
        </p:cxnSp>
      </p:grpSp>
      <p:sp>
        <p:nvSpPr>
          <p:cNvPr id="518" name="Google Shape;518;p29"/>
          <p:cNvSpPr/>
          <p:nvPr/>
        </p:nvSpPr>
        <p:spPr>
          <a:xfrm>
            <a:off x="0" y="131300"/>
            <a:ext cx="2327100" cy="2721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9"/>
          <p:cNvSpPr/>
          <p:nvPr/>
        </p:nvSpPr>
        <p:spPr>
          <a:xfrm>
            <a:off x="8382850" y="-370350"/>
            <a:ext cx="1577700" cy="15777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520" name="Shape 520"/>
        <p:cNvGrpSpPr/>
        <p:nvPr/>
      </p:nvGrpSpPr>
      <p:grpSpPr>
        <a:xfrm>
          <a:off x="0" y="0"/>
          <a:ext cx="0" cy="0"/>
          <a:chOff x="0" y="0"/>
          <a:chExt cx="0" cy="0"/>
        </a:xfrm>
      </p:grpSpPr>
      <p:sp>
        <p:nvSpPr>
          <p:cNvPr id="521" name="Google Shape;521;p30"/>
          <p:cNvSpPr/>
          <p:nvPr/>
        </p:nvSpPr>
        <p:spPr>
          <a:xfrm>
            <a:off x="8681663" y="112637"/>
            <a:ext cx="1668300" cy="16686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0"/>
          <p:cNvSpPr txBox="1"/>
          <p:nvPr>
            <p:ph type="title"/>
          </p:nvPr>
        </p:nvSpPr>
        <p:spPr>
          <a:xfrm>
            <a:off x="713225" y="539500"/>
            <a:ext cx="7717500" cy="731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grpSp>
        <p:nvGrpSpPr>
          <p:cNvPr id="523" name="Google Shape;523;p30"/>
          <p:cNvGrpSpPr/>
          <p:nvPr/>
        </p:nvGrpSpPr>
        <p:grpSpPr>
          <a:xfrm>
            <a:off x="8779743" y="210915"/>
            <a:ext cx="1472139" cy="1472045"/>
            <a:chOff x="3086925" y="3904550"/>
            <a:chExt cx="943800" cy="943800"/>
          </a:xfrm>
        </p:grpSpPr>
        <p:cxnSp>
          <p:nvCxnSpPr>
            <p:cNvPr id="524" name="Google Shape;524;p30"/>
            <p:cNvCxnSpPr/>
            <p:nvPr/>
          </p:nvCxnSpPr>
          <p:spPr>
            <a:xfrm>
              <a:off x="3558825" y="39045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525" name="Google Shape;525;p30"/>
            <p:cNvCxnSpPr/>
            <p:nvPr/>
          </p:nvCxnSpPr>
          <p:spPr>
            <a:xfrm flipH="1">
              <a:off x="3782409"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526" name="Google Shape;526;p30"/>
            <p:cNvCxnSpPr/>
            <p:nvPr/>
          </p:nvCxnSpPr>
          <p:spPr>
            <a:xfrm rot="10800000">
              <a:off x="38750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527" name="Google Shape;527;p30"/>
            <p:cNvCxnSpPr/>
            <p:nvPr/>
          </p:nvCxnSpPr>
          <p:spPr>
            <a:xfrm rot="10800000">
              <a:off x="3782409"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528" name="Google Shape;528;p30"/>
            <p:cNvCxnSpPr/>
            <p:nvPr/>
          </p:nvCxnSpPr>
          <p:spPr>
            <a:xfrm rot="10800000">
              <a:off x="3558825" y="46926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529" name="Google Shape;529;p30"/>
            <p:cNvCxnSpPr/>
            <p:nvPr/>
          </p:nvCxnSpPr>
          <p:spPr>
            <a:xfrm flipH="1" rot="10800000">
              <a:off x="3225141"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530" name="Google Shape;530;p30"/>
            <p:cNvCxnSpPr/>
            <p:nvPr/>
          </p:nvCxnSpPr>
          <p:spPr>
            <a:xfrm>
              <a:off x="30869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531" name="Google Shape;531;p30"/>
            <p:cNvCxnSpPr/>
            <p:nvPr/>
          </p:nvCxnSpPr>
          <p:spPr>
            <a:xfrm>
              <a:off x="3225141"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532" name="Google Shape;532;p30"/>
            <p:cNvCxnSpPr/>
            <p:nvPr/>
          </p:nvCxnSpPr>
          <p:spPr>
            <a:xfrm>
              <a:off x="3706235" y="3933157"/>
              <a:ext cx="0" cy="155595"/>
            </a:xfrm>
            <a:prstGeom prst="straightConnector1">
              <a:avLst/>
            </a:prstGeom>
            <a:noFill/>
            <a:ln cap="flat" cmpd="sng" w="19050">
              <a:solidFill>
                <a:schemeClr val="dk1"/>
              </a:solidFill>
              <a:prstDash val="solid"/>
              <a:round/>
              <a:headEnd len="med" w="med" type="none"/>
              <a:tailEnd len="med" w="med" type="none"/>
            </a:ln>
          </p:spPr>
        </p:cxnSp>
        <p:cxnSp>
          <p:nvCxnSpPr>
            <p:cNvPr id="533" name="Google Shape;533;p30"/>
            <p:cNvCxnSpPr/>
            <p:nvPr/>
          </p:nvCxnSpPr>
          <p:spPr>
            <a:xfrm flipH="1" rot="1321967">
              <a:off x="3866069" y="4167070"/>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534" name="Google Shape;534;p30"/>
            <p:cNvCxnSpPr/>
            <p:nvPr/>
          </p:nvCxnSpPr>
          <p:spPr>
            <a:xfrm rot="-9482069">
              <a:off x="3846523" y="4523860"/>
              <a:ext cx="155595" cy="0"/>
            </a:xfrm>
            <a:prstGeom prst="straightConnector1">
              <a:avLst/>
            </a:prstGeom>
            <a:noFill/>
            <a:ln cap="flat" cmpd="sng" w="19050">
              <a:solidFill>
                <a:schemeClr val="dk1"/>
              </a:solidFill>
              <a:prstDash val="solid"/>
              <a:round/>
              <a:headEnd len="med" w="med" type="none"/>
              <a:tailEnd len="med" w="med" type="none"/>
            </a:ln>
          </p:spPr>
        </p:cxnSp>
        <p:cxnSp>
          <p:nvCxnSpPr>
            <p:cNvPr id="535" name="Google Shape;535;p30"/>
            <p:cNvCxnSpPr/>
            <p:nvPr/>
          </p:nvCxnSpPr>
          <p:spPr>
            <a:xfrm rot="-9478033">
              <a:off x="3657846" y="4683694"/>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536" name="Google Shape;536;p30"/>
            <p:cNvCxnSpPr/>
            <p:nvPr/>
          </p:nvCxnSpPr>
          <p:spPr>
            <a:xfrm rot="10800000">
              <a:off x="3411565" y="4664092"/>
              <a:ext cx="0" cy="155707"/>
            </a:xfrm>
            <a:prstGeom prst="straightConnector1">
              <a:avLst/>
            </a:prstGeom>
            <a:noFill/>
            <a:ln cap="flat" cmpd="sng" w="19050">
              <a:solidFill>
                <a:schemeClr val="dk1"/>
              </a:solidFill>
              <a:prstDash val="solid"/>
              <a:round/>
              <a:headEnd len="med" w="med" type="none"/>
              <a:tailEnd len="med" w="med" type="none"/>
            </a:ln>
          </p:spPr>
        </p:cxnSp>
        <p:cxnSp>
          <p:nvCxnSpPr>
            <p:cNvPr id="537" name="Google Shape;537;p30"/>
            <p:cNvCxnSpPr/>
            <p:nvPr/>
          </p:nvCxnSpPr>
          <p:spPr>
            <a:xfrm flipH="1" rot="-9478033">
              <a:off x="3141221" y="4475471"/>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538" name="Google Shape;538;p30"/>
            <p:cNvCxnSpPr/>
            <p:nvPr/>
          </p:nvCxnSpPr>
          <p:spPr>
            <a:xfrm rot="1324074">
              <a:off x="3115476" y="4229190"/>
              <a:ext cx="155707" cy="0"/>
            </a:xfrm>
            <a:prstGeom prst="straightConnector1">
              <a:avLst/>
            </a:prstGeom>
            <a:noFill/>
            <a:ln cap="flat" cmpd="sng" w="19050">
              <a:solidFill>
                <a:schemeClr val="dk1"/>
              </a:solidFill>
              <a:prstDash val="solid"/>
              <a:round/>
              <a:headEnd len="med" w="med" type="none"/>
              <a:tailEnd len="med" w="med" type="none"/>
            </a:ln>
          </p:spPr>
        </p:cxnSp>
        <p:cxnSp>
          <p:nvCxnSpPr>
            <p:cNvPr id="539" name="Google Shape;539;p30"/>
            <p:cNvCxnSpPr/>
            <p:nvPr/>
          </p:nvCxnSpPr>
          <p:spPr>
            <a:xfrm rot="1321967">
              <a:off x="3349445" y="3958846"/>
              <a:ext cx="110360" cy="110360"/>
            </a:xfrm>
            <a:prstGeom prst="straightConnector1">
              <a:avLst/>
            </a:prstGeom>
            <a:noFill/>
            <a:ln cap="flat" cmpd="sng" w="19050">
              <a:solidFill>
                <a:schemeClr val="dk1"/>
              </a:solidFill>
              <a:prstDash val="solid"/>
              <a:round/>
              <a:headEnd len="med" w="med" type="none"/>
              <a:tailEnd len="med" w="med" type="none"/>
            </a:ln>
          </p:spPr>
        </p:cxnSp>
      </p:grpSp>
      <p:sp>
        <p:nvSpPr>
          <p:cNvPr id="540" name="Google Shape;540;p30"/>
          <p:cNvSpPr/>
          <p:nvPr/>
        </p:nvSpPr>
        <p:spPr>
          <a:xfrm>
            <a:off x="-2309025" y="3933225"/>
            <a:ext cx="3233100" cy="32334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8" name="Shape 38"/>
        <p:cNvGrpSpPr/>
        <p:nvPr/>
      </p:nvGrpSpPr>
      <p:grpSpPr>
        <a:xfrm>
          <a:off x="0" y="0"/>
          <a:ext cx="0" cy="0"/>
          <a:chOff x="0" y="0"/>
          <a:chExt cx="0" cy="0"/>
        </a:xfrm>
      </p:grpSpPr>
      <p:sp>
        <p:nvSpPr>
          <p:cNvPr id="39" name="Google Shape;39;p4"/>
          <p:cNvSpPr txBox="1"/>
          <p:nvPr>
            <p:ph type="title"/>
          </p:nvPr>
        </p:nvSpPr>
        <p:spPr>
          <a:xfrm>
            <a:off x="713225" y="539500"/>
            <a:ext cx="7717500" cy="731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40" name="Google Shape;40;p4"/>
          <p:cNvSpPr txBox="1"/>
          <p:nvPr>
            <p:ph idx="1" type="body"/>
          </p:nvPr>
        </p:nvSpPr>
        <p:spPr>
          <a:xfrm>
            <a:off x="713225" y="1315575"/>
            <a:ext cx="7717500" cy="15621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Roboto"/>
              <a:buChar char="●"/>
              <a:defRPr>
                <a:latin typeface="Roboto"/>
                <a:ea typeface="Roboto"/>
                <a:cs typeface="Roboto"/>
                <a:sym typeface="Roboto"/>
              </a:defRPr>
            </a:lvl1pPr>
            <a:lvl2pPr indent="-317500" lvl="1" marL="914400" rtl="0">
              <a:lnSpc>
                <a:spcPct val="100000"/>
              </a:lnSpc>
              <a:spcBef>
                <a:spcPts val="0"/>
              </a:spcBef>
              <a:spcAft>
                <a:spcPts val="0"/>
              </a:spcAft>
              <a:buSzPts val="1400"/>
              <a:buFont typeface="Roboto"/>
              <a:buChar char="○"/>
              <a:defRPr>
                <a:latin typeface="Roboto"/>
                <a:ea typeface="Roboto"/>
                <a:cs typeface="Roboto"/>
                <a:sym typeface="Roboto"/>
              </a:defRPr>
            </a:lvl2pPr>
            <a:lvl3pPr indent="-317500" lvl="2" marL="1371600" rtl="0">
              <a:lnSpc>
                <a:spcPct val="100000"/>
              </a:lnSpc>
              <a:spcBef>
                <a:spcPts val="0"/>
              </a:spcBef>
              <a:spcAft>
                <a:spcPts val="0"/>
              </a:spcAft>
              <a:buSzPts val="1400"/>
              <a:buFont typeface="Roboto"/>
              <a:buChar char="■"/>
              <a:defRPr>
                <a:latin typeface="Roboto"/>
                <a:ea typeface="Roboto"/>
                <a:cs typeface="Roboto"/>
                <a:sym typeface="Roboto"/>
              </a:defRPr>
            </a:lvl3pPr>
            <a:lvl4pPr indent="-317500" lvl="3" marL="1828800" rtl="0">
              <a:lnSpc>
                <a:spcPct val="100000"/>
              </a:lnSpc>
              <a:spcBef>
                <a:spcPts val="0"/>
              </a:spcBef>
              <a:spcAft>
                <a:spcPts val="0"/>
              </a:spcAft>
              <a:buSzPts val="1400"/>
              <a:buFont typeface="Roboto"/>
              <a:buChar char="●"/>
              <a:defRPr>
                <a:latin typeface="Roboto"/>
                <a:ea typeface="Roboto"/>
                <a:cs typeface="Roboto"/>
                <a:sym typeface="Roboto"/>
              </a:defRPr>
            </a:lvl4pPr>
            <a:lvl5pPr indent="-317500" lvl="4" marL="2286000" rtl="0">
              <a:lnSpc>
                <a:spcPct val="100000"/>
              </a:lnSpc>
              <a:spcBef>
                <a:spcPts val="0"/>
              </a:spcBef>
              <a:spcAft>
                <a:spcPts val="0"/>
              </a:spcAft>
              <a:buSzPts val="1400"/>
              <a:buFont typeface="Roboto"/>
              <a:buChar char="○"/>
              <a:defRPr>
                <a:latin typeface="Roboto"/>
                <a:ea typeface="Roboto"/>
                <a:cs typeface="Roboto"/>
                <a:sym typeface="Roboto"/>
              </a:defRPr>
            </a:lvl5pPr>
            <a:lvl6pPr indent="-317500" lvl="5" marL="2743200" rtl="0">
              <a:lnSpc>
                <a:spcPct val="100000"/>
              </a:lnSpc>
              <a:spcBef>
                <a:spcPts val="0"/>
              </a:spcBef>
              <a:spcAft>
                <a:spcPts val="0"/>
              </a:spcAft>
              <a:buSzPts val="1400"/>
              <a:buFont typeface="Roboto"/>
              <a:buChar char="■"/>
              <a:defRPr>
                <a:latin typeface="Roboto"/>
                <a:ea typeface="Roboto"/>
                <a:cs typeface="Roboto"/>
                <a:sym typeface="Roboto"/>
              </a:defRPr>
            </a:lvl6pPr>
            <a:lvl7pPr indent="-317500" lvl="6" marL="3200400" rtl="0">
              <a:lnSpc>
                <a:spcPct val="100000"/>
              </a:lnSpc>
              <a:spcBef>
                <a:spcPts val="0"/>
              </a:spcBef>
              <a:spcAft>
                <a:spcPts val="0"/>
              </a:spcAft>
              <a:buSzPts val="1400"/>
              <a:buFont typeface="Roboto"/>
              <a:buChar char="●"/>
              <a:defRPr>
                <a:latin typeface="Roboto"/>
                <a:ea typeface="Roboto"/>
                <a:cs typeface="Roboto"/>
                <a:sym typeface="Roboto"/>
              </a:defRPr>
            </a:lvl7pPr>
            <a:lvl8pPr indent="-317500" lvl="7" marL="3657600" rtl="0">
              <a:lnSpc>
                <a:spcPct val="100000"/>
              </a:lnSpc>
              <a:spcBef>
                <a:spcPts val="0"/>
              </a:spcBef>
              <a:spcAft>
                <a:spcPts val="0"/>
              </a:spcAft>
              <a:buSzPts val="1400"/>
              <a:buFont typeface="Roboto"/>
              <a:buChar char="○"/>
              <a:defRPr>
                <a:latin typeface="Roboto"/>
                <a:ea typeface="Roboto"/>
                <a:cs typeface="Roboto"/>
                <a:sym typeface="Roboto"/>
              </a:defRPr>
            </a:lvl8pPr>
            <a:lvl9pPr indent="-317500" lvl="8" marL="4114800" rtl="0">
              <a:lnSpc>
                <a:spcPct val="100000"/>
              </a:lnSpc>
              <a:spcBef>
                <a:spcPts val="0"/>
              </a:spcBef>
              <a:spcAft>
                <a:spcPts val="0"/>
              </a:spcAft>
              <a:buSzPts val="1400"/>
              <a:buFont typeface="Roboto"/>
              <a:buChar char="■"/>
              <a:defRPr>
                <a:latin typeface="Roboto"/>
                <a:ea typeface="Roboto"/>
                <a:cs typeface="Roboto"/>
                <a:sym typeface="Roboto"/>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541" name="Shape 541"/>
        <p:cNvGrpSpPr/>
        <p:nvPr/>
      </p:nvGrpSpPr>
      <p:grpSpPr>
        <a:xfrm>
          <a:off x="0" y="0"/>
          <a:ext cx="0" cy="0"/>
          <a:chOff x="0" y="0"/>
          <a:chExt cx="0" cy="0"/>
        </a:xfrm>
      </p:grpSpPr>
      <p:sp>
        <p:nvSpPr>
          <p:cNvPr id="542" name="Google Shape;542;p31"/>
          <p:cNvSpPr/>
          <p:nvPr/>
        </p:nvSpPr>
        <p:spPr>
          <a:xfrm>
            <a:off x="-2460100" y="-1446300"/>
            <a:ext cx="3214200" cy="32142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1"/>
          <p:cNvSpPr/>
          <p:nvPr/>
        </p:nvSpPr>
        <p:spPr>
          <a:xfrm>
            <a:off x="7545532" y="1892571"/>
            <a:ext cx="1497300" cy="3250800"/>
          </a:xfrm>
          <a:prstGeom prst="round2SameRect">
            <a:avLst>
              <a:gd fmla="val 50000"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1"/>
          <p:cNvSpPr/>
          <p:nvPr/>
        </p:nvSpPr>
        <p:spPr>
          <a:xfrm>
            <a:off x="5928900" y="267352"/>
            <a:ext cx="1497300" cy="4875900"/>
          </a:xfrm>
          <a:prstGeom prst="round2SameRect">
            <a:avLst>
              <a:gd fmla="val 50000" name="adj1"/>
              <a:gd fmla="val 0" name="adj2"/>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1"/>
          <p:cNvSpPr txBox="1"/>
          <p:nvPr>
            <p:ph type="title"/>
          </p:nvPr>
        </p:nvSpPr>
        <p:spPr>
          <a:xfrm>
            <a:off x="713225" y="540000"/>
            <a:ext cx="7717500" cy="1227900"/>
          </a:xfrm>
          <a:prstGeom prst="rect">
            <a:avLst/>
          </a:prstGeom>
        </p:spPr>
        <p:txBody>
          <a:bodyPr anchorCtr="0" anchor="t" bIns="91425" lIns="91425" spcFirstLastPara="1" rIns="91425" wrap="square" tIns="91425">
            <a:noAutofit/>
          </a:bodyPr>
          <a:lstStyle>
            <a:lvl1pPr lvl="0" rtl="0">
              <a:spcBef>
                <a:spcPts val="0"/>
              </a:spcBef>
              <a:spcAft>
                <a:spcPts val="0"/>
              </a:spcAft>
              <a:buSzPts val="3700"/>
              <a:buNone/>
              <a:defRPr sz="8000"/>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546" name="Google Shape;546;p31"/>
          <p:cNvSpPr txBox="1"/>
          <p:nvPr>
            <p:ph idx="1" type="subTitle"/>
          </p:nvPr>
        </p:nvSpPr>
        <p:spPr>
          <a:xfrm>
            <a:off x="713225" y="1903454"/>
            <a:ext cx="4448100" cy="1058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atin typeface="Roboto"/>
                <a:ea typeface="Roboto"/>
                <a:cs typeface="Roboto"/>
                <a:sym typeface="Roboto"/>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547" name="Google Shape;547;p31"/>
          <p:cNvGrpSpPr/>
          <p:nvPr/>
        </p:nvGrpSpPr>
        <p:grpSpPr>
          <a:xfrm>
            <a:off x="7699535" y="267351"/>
            <a:ext cx="1189282" cy="1189188"/>
            <a:chOff x="3086925" y="3904550"/>
            <a:chExt cx="943800" cy="943800"/>
          </a:xfrm>
        </p:grpSpPr>
        <p:cxnSp>
          <p:nvCxnSpPr>
            <p:cNvPr id="548" name="Google Shape;548;p31"/>
            <p:cNvCxnSpPr/>
            <p:nvPr/>
          </p:nvCxnSpPr>
          <p:spPr>
            <a:xfrm>
              <a:off x="3558825" y="39045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549" name="Google Shape;549;p31"/>
            <p:cNvCxnSpPr/>
            <p:nvPr/>
          </p:nvCxnSpPr>
          <p:spPr>
            <a:xfrm flipH="1">
              <a:off x="3782409"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550" name="Google Shape;550;p31"/>
            <p:cNvCxnSpPr/>
            <p:nvPr/>
          </p:nvCxnSpPr>
          <p:spPr>
            <a:xfrm rot="10800000">
              <a:off x="38750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551" name="Google Shape;551;p31"/>
            <p:cNvCxnSpPr/>
            <p:nvPr/>
          </p:nvCxnSpPr>
          <p:spPr>
            <a:xfrm rot="10800000">
              <a:off x="3782409"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552" name="Google Shape;552;p31"/>
            <p:cNvCxnSpPr/>
            <p:nvPr/>
          </p:nvCxnSpPr>
          <p:spPr>
            <a:xfrm rot="10800000">
              <a:off x="3558825" y="46926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553" name="Google Shape;553;p31"/>
            <p:cNvCxnSpPr/>
            <p:nvPr/>
          </p:nvCxnSpPr>
          <p:spPr>
            <a:xfrm flipH="1" rot="10800000">
              <a:off x="3225141"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554" name="Google Shape;554;p31"/>
            <p:cNvCxnSpPr/>
            <p:nvPr/>
          </p:nvCxnSpPr>
          <p:spPr>
            <a:xfrm>
              <a:off x="30869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555" name="Google Shape;555;p31"/>
            <p:cNvCxnSpPr/>
            <p:nvPr/>
          </p:nvCxnSpPr>
          <p:spPr>
            <a:xfrm>
              <a:off x="3225141"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556" name="Google Shape;556;p31"/>
            <p:cNvCxnSpPr/>
            <p:nvPr/>
          </p:nvCxnSpPr>
          <p:spPr>
            <a:xfrm>
              <a:off x="3706235" y="3933157"/>
              <a:ext cx="0" cy="155595"/>
            </a:xfrm>
            <a:prstGeom prst="straightConnector1">
              <a:avLst/>
            </a:prstGeom>
            <a:noFill/>
            <a:ln cap="flat" cmpd="sng" w="19050">
              <a:solidFill>
                <a:schemeClr val="dk1"/>
              </a:solidFill>
              <a:prstDash val="solid"/>
              <a:round/>
              <a:headEnd len="med" w="med" type="none"/>
              <a:tailEnd len="med" w="med" type="none"/>
            </a:ln>
          </p:spPr>
        </p:cxnSp>
        <p:cxnSp>
          <p:nvCxnSpPr>
            <p:cNvPr id="557" name="Google Shape;557;p31"/>
            <p:cNvCxnSpPr/>
            <p:nvPr/>
          </p:nvCxnSpPr>
          <p:spPr>
            <a:xfrm flipH="1" rot="1321967">
              <a:off x="3866069" y="4167070"/>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558" name="Google Shape;558;p31"/>
            <p:cNvCxnSpPr/>
            <p:nvPr/>
          </p:nvCxnSpPr>
          <p:spPr>
            <a:xfrm rot="-9482069">
              <a:off x="3846523" y="4523860"/>
              <a:ext cx="155595" cy="0"/>
            </a:xfrm>
            <a:prstGeom prst="straightConnector1">
              <a:avLst/>
            </a:prstGeom>
            <a:noFill/>
            <a:ln cap="flat" cmpd="sng" w="19050">
              <a:solidFill>
                <a:schemeClr val="dk1"/>
              </a:solidFill>
              <a:prstDash val="solid"/>
              <a:round/>
              <a:headEnd len="med" w="med" type="none"/>
              <a:tailEnd len="med" w="med" type="none"/>
            </a:ln>
          </p:spPr>
        </p:cxnSp>
        <p:cxnSp>
          <p:nvCxnSpPr>
            <p:cNvPr id="559" name="Google Shape;559;p31"/>
            <p:cNvCxnSpPr/>
            <p:nvPr/>
          </p:nvCxnSpPr>
          <p:spPr>
            <a:xfrm rot="-9478033">
              <a:off x="3657846" y="4683694"/>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560" name="Google Shape;560;p31"/>
            <p:cNvCxnSpPr/>
            <p:nvPr/>
          </p:nvCxnSpPr>
          <p:spPr>
            <a:xfrm rot="10800000">
              <a:off x="3411565" y="4664092"/>
              <a:ext cx="0" cy="155707"/>
            </a:xfrm>
            <a:prstGeom prst="straightConnector1">
              <a:avLst/>
            </a:prstGeom>
            <a:noFill/>
            <a:ln cap="flat" cmpd="sng" w="19050">
              <a:solidFill>
                <a:schemeClr val="dk1"/>
              </a:solidFill>
              <a:prstDash val="solid"/>
              <a:round/>
              <a:headEnd len="med" w="med" type="none"/>
              <a:tailEnd len="med" w="med" type="none"/>
            </a:ln>
          </p:spPr>
        </p:cxnSp>
        <p:cxnSp>
          <p:nvCxnSpPr>
            <p:cNvPr id="561" name="Google Shape;561;p31"/>
            <p:cNvCxnSpPr/>
            <p:nvPr/>
          </p:nvCxnSpPr>
          <p:spPr>
            <a:xfrm flipH="1" rot="-9478033">
              <a:off x="3141221" y="4475471"/>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562" name="Google Shape;562;p31"/>
            <p:cNvCxnSpPr/>
            <p:nvPr/>
          </p:nvCxnSpPr>
          <p:spPr>
            <a:xfrm rot="1324074">
              <a:off x="3115476" y="4229190"/>
              <a:ext cx="155707" cy="0"/>
            </a:xfrm>
            <a:prstGeom prst="straightConnector1">
              <a:avLst/>
            </a:prstGeom>
            <a:noFill/>
            <a:ln cap="flat" cmpd="sng" w="19050">
              <a:solidFill>
                <a:schemeClr val="dk1"/>
              </a:solidFill>
              <a:prstDash val="solid"/>
              <a:round/>
              <a:headEnd len="med" w="med" type="none"/>
              <a:tailEnd len="med" w="med" type="none"/>
            </a:ln>
          </p:spPr>
        </p:cxnSp>
        <p:cxnSp>
          <p:nvCxnSpPr>
            <p:cNvPr id="563" name="Google Shape;563;p31"/>
            <p:cNvCxnSpPr/>
            <p:nvPr/>
          </p:nvCxnSpPr>
          <p:spPr>
            <a:xfrm rot="1321967">
              <a:off x="3349445" y="3958846"/>
              <a:ext cx="110360" cy="110360"/>
            </a:xfrm>
            <a:prstGeom prst="straightConnector1">
              <a:avLst/>
            </a:prstGeom>
            <a:noFill/>
            <a:ln cap="flat" cmpd="sng" w="19050">
              <a:solidFill>
                <a:schemeClr val="dk1"/>
              </a:solidFill>
              <a:prstDash val="solid"/>
              <a:round/>
              <a:headEnd len="med" w="med" type="none"/>
              <a:tailEnd len="med" w="med" type="none"/>
            </a:ln>
          </p:spPr>
        </p:cxnSp>
      </p:grpSp>
      <p:sp>
        <p:nvSpPr>
          <p:cNvPr id="564" name="Google Shape;564;p31"/>
          <p:cNvSpPr txBox="1"/>
          <p:nvPr/>
        </p:nvSpPr>
        <p:spPr>
          <a:xfrm>
            <a:off x="713225" y="3688150"/>
            <a:ext cx="4945800" cy="556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n" sz="1000">
                <a:solidFill>
                  <a:schemeClr val="dk1"/>
                </a:solidFill>
                <a:latin typeface="Roboto"/>
                <a:ea typeface="Roboto"/>
                <a:cs typeface="Roboto"/>
                <a:sym typeface="Roboto"/>
              </a:rPr>
              <a:t>CRÉDITOS: Esta plantilla para presentaciones es una creación de </a:t>
            </a:r>
            <a:r>
              <a:rPr b="1" lang="en" sz="1000">
                <a:solidFill>
                  <a:schemeClr val="dk1"/>
                </a:solidFill>
                <a:uFill>
                  <a:noFill/>
                </a:uFill>
                <a:latin typeface="Roboto"/>
                <a:ea typeface="Roboto"/>
                <a:cs typeface="Roboto"/>
                <a:sym typeface="Roboto"/>
                <a:hlinkClick r:id="rId2">
                  <a:extLst>
                    <a:ext uri="{A12FA001-AC4F-418D-AE19-62706E023703}">
                      <ahyp:hlinkClr val="tx"/>
                    </a:ext>
                  </a:extLst>
                </a:hlinkClick>
              </a:rPr>
              <a:t>Slidesgo</a:t>
            </a:r>
            <a:r>
              <a:rPr b="1" lang="en" sz="1000">
                <a:solidFill>
                  <a:schemeClr val="dk1"/>
                </a:solidFill>
                <a:latin typeface="Roboto"/>
                <a:ea typeface="Roboto"/>
                <a:cs typeface="Roboto"/>
                <a:sym typeface="Roboto"/>
              </a:rPr>
              <a:t>,</a:t>
            </a:r>
            <a:r>
              <a:rPr lang="en" sz="1000">
                <a:solidFill>
                  <a:schemeClr val="dk1"/>
                </a:solidFill>
                <a:latin typeface="Roboto"/>
                <a:ea typeface="Roboto"/>
                <a:cs typeface="Roboto"/>
                <a:sym typeface="Roboto"/>
              </a:rPr>
              <a:t> e incluye iconos de </a:t>
            </a:r>
            <a:r>
              <a:rPr b="1" lang="en" sz="1000">
                <a:solidFill>
                  <a:schemeClr val="dk1"/>
                </a:solidFill>
                <a:uFill>
                  <a:noFill/>
                </a:uFill>
                <a:latin typeface="Roboto"/>
                <a:ea typeface="Roboto"/>
                <a:cs typeface="Roboto"/>
                <a:sym typeface="Roboto"/>
                <a:hlinkClick r:id="rId3">
                  <a:extLst>
                    <a:ext uri="{A12FA001-AC4F-418D-AE19-62706E023703}">
                      <ahyp:hlinkClr val="tx"/>
                    </a:ext>
                  </a:extLst>
                </a:hlinkClick>
              </a:rPr>
              <a:t>Flaticon</a:t>
            </a:r>
            <a:r>
              <a:rPr lang="en" sz="1000">
                <a:solidFill>
                  <a:schemeClr val="dk1"/>
                </a:solidFill>
                <a:latin typeface="Roboto"/>
                <a:ea typeface="Roboto"/>
                <a:cs typeface="Roboto"/>
                <a:sym typeface="Roboto"/>
              </a:rPr>
              <a:t> e infografías e imágenes de </a:t>
            </a:r>
            <a:r>
              <a:rPr b="1" lang="en" sz="1000">
                <a:solidFill>
                  <a:schemeClr val="dk1"/>
                </a:solidFill>
                <a:uFill>
                  <a:noFill/>
                </a:uFill>
                <a:latin typeface="Roboto"/>
                <a:ea typeface="Roboto"/>
                <a:cs typeface="Roboto"/>
                <a:sym typeface="Roboto"/>
                <a:hlinkClick r:id="rId4">
                  <a:extLst>
                    <a:ext uri="{A12FA001-AC4F-418D-AE19-62706E023703}">
                      <ahyp:hlinkClr val="tx"/>
                    </a:ext>
                  </a:extLst>
                </a:hlinkClick>
              </a:rPr>
              <a:t>Freepik</a:t>
            </a:r>
            <a:endParaRPr b="1" sz="1100" u="sng">
              <a:solidFill>
                <a:schemeClr val="dk1"/>
              </a:solidFill>
              <a:latin typeface="Roboto"/>
              <a:ea typeface="Roboto"/>
              <a:cs typeface="Roboto"/>
              <a:sym typeface="Robot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565" name="Shape 565"/>
        <p:cNvGrpSpPr/>
        <p:nvPr/>
      </p:nvGrpSpPr>
      <p:grpSpPr>
        <a:xfrm>
          <a:off x="0" y="0"/>
          <a:ext cx="0" cy="0"/>
          <a:chOff x="0" y="0"/>
          <a:chExt cx="0" cy="0"/>
        </a:xfrm>
      </p:grpSpPr>
      <p:sp>
        <p:nvSpPr>
          <p:cNvPr id="566" name="Google Shape;566;p32"/>
          <p:cNvSpPr/>
          <p:nvPr/>
        </p:nvSpPr>
        <p:spPr>
          <a:xfrm>
            <a:off x="4464300" y="4740050"/>
            <a:ext cx="4679700" cy="272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2"/>
          <p:cNvSpPr/>
          <p:nvPr/>
        </p:nvSpPr>
        <p:spPr>
          <a:xfrm>
            <a:off x="-479962" y="4247387"/>
            <a:ext cx="1668300" cy="16686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8" name="Google Shape;568;p32"/>
          <p:cNvGrpSpPr/>
          <p:nvPr/>
        </p:nvGrpSpPr>
        <p:grpSpPr>
          <a:xfrm>
            <a:off x="-381882" y="4345665"/>
            <a:ext cx="1472139" cy="1472045"/>
            <a:chOff x="3086925" y="3904550"/>
            <a:chExt cx="943800" cy="943800"/>
          </a:xfrm>
        </p:grpSpPr>
        <p:cxnSp>
          <p:nvCxnSpPr>
            <p:cNvPr id="569" name="Google Shape;569;p32"/>
            <p:cNvCxnSpPr/>
            <p:nvPr/>
          </p:nvCxnSpPr>
          <p:spPr>
            <a:xfrm>
              <a:off x="3558825" y="39045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570" name="Google Shape;570;p32"/>
            <p:cNvCxnSpPr/>
            <p:nvPr/>
          </p:nvCxnSpPr>
          <p:spPr>
            <a:xfrm flipH="1">
              <a:off x="3782409"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571" name="Google Shape;571;p32"/>
            <p:cNvCxnSpPr/>
            <p:nvPr/>
          </p:nvCxnSpPr>
          <p:spPr>
            <a:xfrm rot="10800000">
              <a:off x="38750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572" name="Google Shape;572;p32"/>
            <p:cNvCxnSpPr/>
            <p:nvPr/>
          </p:nvCxnSpPr>
          <p:spPr>
            <a:xfrm rot="10800000">
              <a:off x="3782409"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573" name="Google Shape;573;p32"/>
            <p:cNvCxnSpPr/>
            <p:nvPr/>
          </p:nvCxnSpPr>
          <p:spPr>
            <a:xfrm rot="10800000">
              <a:off x="3558825" y="46926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574" name="Google Shape;574;p32"/>
            <p:cNvCxnSpPr/>
            <p:nvPr/>
          </p:nvCxnSpPr>
          <p:spPr>
            <a:xfrm flipH="1" rot="10800000">
              <a:off x="3225141"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575" name="Google Shape;575;p32"/>
            <p:cNvCxnSpPr/>
            <p:nvPr/>
          </p:nvCxnSpPr>
          <p:spPr>
            <a:xfrm>
              <a:off x="30869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576" name="Google Shape;576;p32"/>
            <p:cNvCxnSpPr/>
            <p:nvPr/>
          </p:nvCxnSpPr>
          <p:spPr>
            <a:xfrm>
              <a:off x="3225141"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577" name="Google Shape;577;p32"/>
            <p:cNvCxnSpPr/>
            <p:nvPr/>
          </p:nvCxnSpPr>
          <p:spPr>
            <a:xfrm>
              <a:off x="3706235" y="3933157"/>
              <a:ext cx="0" cy="155595"/>
            </a:xfrm>
            <a:prstGeom prst="straightConnector1">
              <a:avLst/>
            </a:prstGeom>
            <a:noFill/>
            <a:ln cap="flat" cmpd="sng" w="19050">
              <a:solidFill>
                <a:schemeClr val="dk1"/>
              </a:solidFill>
              <a:prstDash val="solid"/>
              <a:round/>
              <a:headEnd len="med" w="med" type="none"/>
              <a:tailEnd len="med" w="med" type="none"/>
            </a:ln>
          </p:spPr>
        </p:cxnSp>
        <p:cxnSp>
          <p:nvCxnSpPr>
            <p:cNvPr id="578" name="Google Shape;578;p32"/>
            <p:cNvCxnSpPr/>
            <p:nvPr/>
          </p:nvCxnSpPr>
          <p:spPr>
            <a:xfrm flipH="1" rot="1321967">
              <a:off x="3866069" y="4167070"/>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579" name="Google Shape;579;p32"/>
            <p:cNvCxnSpPr/>
            <p:nvPr/>
          </p:nvCxnSpPr>
          <p:spPr>
            <a:xfrm rot="-9482069">
              <a:off x="3846523" y="4523860"/>
              <a:ext cx="155595" cy="0"/>
            </a:xfrm>
            <a:prstGeom prst="straightConnector1">
              <a:avLst/>
            </a:prstGeom>
            <a:noFill/>
            <a:ln cap="flat" cmpd="sng" w="19050">
              <a:solidFill>
                <a:schemeClr val="dk1"/>
              </a:solidFill>
              <a:prstDash val="solid"/>
              <a:round/>
              <a:headEnd len="med" w="med" type="none"/>
              <a:tailEnd len="med" w="med" type="none"/>
            </a:ln>
          </p:spPr>
        </p:cxnSp>
        <p:cxnSp>
          <p:nvCxnSpPr>
            <p:cNvPr id="580" name="Google Shape;580;p32"/>
            <p:cNvCxnSpPr/>
            <p:nvPr/>
          </p:nvCxnSpPr>
          <p:spPr>
            <a:xfrm rot="-9478033">
              <a:off x="3657846" y="4683694"/>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581" name="Google Shape;581;p32"/>
            <p:cNvCxnSpPr/>
            <p:nvPr/>
          </p:nvCxnSpPr>
          <p:spPr>
            <a:xfrm rot="10800000">
              <a:off x="3411565" y="4664092"/>
              <a:ext cx="0" cy="155707"/>
            </a:xfrm>
            <a:prstGeom prst="straightConnector1">
              <a:avLst/>
            </a:prstGeom>
            <a:noFill/>
            <a:ln cap="flat" cmpd="sng" w="19050">
              <a:solidFill>
                <a:schemeClr val="dk1"/>
              </a:solidFill>
              <a:prstDash val="solid"/>
              <a:round/>
              <a:headEnd len="med" w="med" type="none"/>
              <a:tailEnd len="med" w="med" type="none"/>
            </a:ln>
          </p:spPr>
        </p:cxnSp>
        <p:cxnSp>
          <p:nvCxnSpPr>
            <p:cNvPr id="582" name="Google Shape;582;p32"/>
            <p:cNvCxnSpPr/>
            <p:nvPr/>
          </p:nvCxnSpPr>
          <p:spPr>
            <a:xfrm flipH="1" rot="-9478033">
              <a:off x="3141221" y="4475471"/>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583" name="Google Shape;583;p32"/>
            <p:cNvCxnSpPr/>
            <p:nvPr/>
          </p:nvCxnSpPr>
          <p:spPr>
            <a:xfrm rot="1324074">
              <a:off x="3115476" y="4229190"/>
              <a:ext cx="155707" cy="0"/>
            </a:xfrm>
            <a:prstGeom prst="straightConnector1">
              <a:avLst/>
            </a:prstGeom>
            <a:noFill/>
            <a:ln cap="flat" cmpd="sng" w="19050">
              <a:solidFill>
                <a:schemeClr val="dk1"/>
              </a:solidFill>
              <a:prstDash val="solid"/>
              <a:round/>
              <a:headEnd len="med" w="med" type="none"/>
              <a:tailEnd len="med" w="med" type="none"/>
            </a:ln>
          </p:spPr>
        </p:cxnSp>
        <p:cxnSp>
          <p:nvCxnSpPr>
            <p:cNvPr id="584" name="Google Shape;584;p32"/>
            <p:cNvCxnSpPr/>
            <p:nvPr/>
          </p:nvCxnSpPr>
          <p:spPr>
            <a:xfrm rot="1321967">
              <a:off x="3349445" y="3958846"/>
              <a:ext cx="110360" cy="110360"/>
            </a:xfrm>
            <a:prstGeom prst="straightConnector1">
              <a:avLst/>
            </a:prstGeom>
            <a:noFill/>
            <a:ln cap="flat" cmpd="sng" w="19050">
              <a:solidFill>
                <a:schemeClr val="dk1"/>
              </a:solidFill>
              <a:prstDash val="solid"/>
              <a:round/>
              <a:headEnd len="med" w="med" type="none"/>
              <a:tailEnd len="med" w="med" type="none"/>
            </a:ln>
          </p:spPr>
        </p:cxnSp>
      </p:grpSp>
      <p:sp>
        <p:nvSpPr>
          <p:cNvPr id="585" name="Google Shape;585;p32"/>
          <p:cNvSpPr/>
          <p:nvPr/>
        </p:nvSpPr>
        <p:spPr>
          <a:xfrm>
            <a:off x="0" y="131300"/>
            <a:ext cx="2327100" cy="2721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2"/>
          <p:cNvSpPr/>
          <p:nvPr/>
        </p:nvSpPr>
        <p:spPr>
          <a:xfrm>
            <a:off x="8382850" y="-370350"/>
            <a:ext cx="1577700" cy="15777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587" name="Shape 587"/>
        <p:cNvGrpSpPr/>
        <p:nvPr/>
      </p:nvGrpSpPr>
      <p:grpSpPr>
        <a:xfrm>
          <a:off x="0" y="0"/>
          <a:ext cx="0" cy="0"/>
          <a:chOff x="0" y="0"/>
          <a:chExt cx="0" cy="0"/>
        </a:xfrm>
      </p:grpSpPr>
      <p:sp>
        <p:nvSpPr>
          <p:cNvPr id="588" name="Google Shape;588;p33"/>
          <p:cNvSpPr/>
          <p:nvPr/>
        </p:nvSpPr>
        <p:spPr>
          <a:xfrm>
            <a:off x="8240125" y="-799225"/>
            <a:ext cx="1668300" cy="1668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3"/>
          <p:cNvSpPr/>
          <p:nvPr/>
        </p:nvSpPr>
        <p:spPr>
          <a:xfrm>
            <a:off x="7669475" y="4117525"/>
            <a:ext cx="3233100" cy="32334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0" name="Google Shape;590;p33"/>
          <p:cNvGrpSpPr/>
          <p:nvPr/>
        </p:nvGrpSpPr>
        <p:grpSpPr>
          <a:xfrm>
            <a:off x="-570852" y="4409741"/>
            <a:ext cx="1472139" cy="1472045"/>
            <a:chOff x="3086925" y="3904550"/>
            <a:chExt cx="943800" cy="943800"/>
          </a:xfrm>
        </p:grpSpPr>
        <p:cxnSp>
          <p:nvCxnSpPr>
            <p:cNvPr id="591" name="Google Shape;591;p33"/>
            <p:cNvCxnSpPr/>
            <p:nvPr/>
          </p:nvCxnSpPr>
          <p:spPr>
            <a:xfrm>
              <a:off x="3558825" y="39045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592" name="Google Shape;592;p33"/>
            <p:cNvCxnSpPr/>
            <p:nvPr/>
          </p:nvCxnSpPr>
          <p:spPr>
            <a:xfrm flipH="1">
              <a:off x="3782409"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593" name="Google Shape;593;p33"/>
            <p:cNvCxnSpPr/>
            <p:nvPr/>
          </p:nvCxnSpPr>
          <p:spPr>
            <a:xfrm rot="10800000">
              <a:off x="38750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594" name="Google Shape;594;p33"/>
            <p:cNvCxnSpPr/>
            <p:nvPr/>
          </p:nvCxnSpPr>
          <p:spPr>
            <a:xfrm rot="10800000">
              <a:off x="3782409"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595" name="Google Shape;595;p33"/>
            <p:cNvCxnSpPr/>
            <p:nvPr/>
          </p:nvCxnSpPr>
          <p:spPr>
            <a:xfrm rot="10800000">
              <a:off x="3558825" y="46926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596" name="Google Shape;596;p33"/>
            <p:cNvCxnSpPr/>
            <p:nvPr/>
          </p:nvCxnSpPr>
          <p:spPr>
            <a:xfrm flipH="1" rot="10800000">
              <a:off x="3225141"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597" name="Google Shape;597;p33"/>
            <p:cNvCxnSpPr/>
            <p:nvPr/>
          </p:nvCxnSpPr>
          <p:spPr>
            <a:xfrm>
              <a:off x="30869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598" name="Google Shape;598;p33"/>
            <p:cNvCxnSpPr/>
            <p:nvPr/>
          </p:nvCxnSpPr>
          <p:spPr>
            <a:xfrm>
              <a:off x="3225141"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599" name="Google Shape;599;p33"/>
            <p:cNvCxnSpPr/>
            <p:nvPr/>
          </p:nvCxnSpPr>
          <p:spPr>
            <a:xfrm>
              <a:off x="3706235" y="3933157"/>
              <a:ext cx="0" cy="155595"/>
            </a:xfrm>
            <a:prstGeom prst="straightConnector1">
              <a:avLst/>
            </a:prstGeom>
            <a:noFill/>
            <a:ln cap="flat" cmpd="sng" w="19050">
              <a:solidFill>
                <a:schemeClr val="dk1"/>
              </a:solidFill>
              <a:prstDash val="solid"/>
              <a:round/>
              <a:headEnd len="med" w="med" type="none"/>
              <a:tailEnd len="med" w="med" type="none"/>
            </a:ln>
          </p:spPr>
        </p:cxnSp>
        <p:cxnSp>
          <p:nvCxnSpPr>
            <p:cNvPr id="600" name="Google Shape;600;p33"/>
            <p:cNvCxnSpPr/>
            <p:nvPr/>
          </p:nvCxnSpPr>
          <p:spPr>
            <a:xfrm flipH="1" rot="1321967">
              <a:off x="3866069" y="4167070"/>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601" name="Google Shape;601;p33"/>
            <p:cNvCxnSpPr/>
            <p:nvPr/>
          </p:nvCxnSpPr>
          <p:spPr>
            <a:xfrm rot="-9482069">
              <a:off x="3846523" y="4523860"/>
              <a:ext cx="155595" cy="0"/>
            </a:xfrm>
            <a:prstGeom prst="straightConnector1">
              <a:avLst/>
            </a:prstGeom>
            <a:noFill/>
            <a:ln cap="flat" cmpd="sng" w="19050">
              <a:solidFill>
                <a:schemeClr val="dk1"/>
              </a:solidFill>
              <a:prstDash val="solid"/>
              <a:round/>
              <a:headEnd len="med" w="med" type="none"/>
              <a:tailEnd len="med" w="med" type="none"/>
            </a:ln>
          </p:spPr>
        </p:cxnSp>
        <p:cxnSp>
          <p:nvCxnSpPr>
            <p:cNvPr id="602" name="Google Shape;602;p33"/>
            <p:cNvCxnSpPr/>
            <p:nvPr/>
          </p:nvCxnSpPr>
          <p:spPr>
            <a:xfrm rot="-9478033">
              <a:off x="3657846" y="4683694"/>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603" name="Google Shape;603;p33"/>
            <p:cNvCxnSpPr/>
            <p:nvPr/>
          </p:nvCxnSpPr>
          <p:spPr>
            <a:xfrm rot="10800000">
              <a:off x="3411565" y="4664092"/>
              <a:ext cx="0" cy="155707"/>
            </a:xfrm>
            <a:prstGeom prst="straightConnector1">
              <a:avLst/>
            </a:prstGeom>
            <a:noFill/>
            <a:ln cap="flat" cmpd="sng" w="19050">
              <a:solidFill>
                <a:schemeClr val="dk1"/>
              </a:solidFill>
              <a:prstDash val="solid"/>
              <a:round/>
              <a:headEnd len="med" w="med" type="none"/>
              <a:tailEnd len="med" w="med" type="none"/>
            </a:ln>
          </p:spPr>
        </p:cxnSp>
        <p:cxnSp>
          <p:nvCxnSpPr>
            <p:cNvPr id="604" name="Google Shape;604;p33"/>
            <p:cNvCxnSpPr/>
            <p:nvPr/>
          </p:nvCxnSpPr>
          <p:spPr>
            <a:xfrm flipH="1" rot="-9478033">
              <a:off x="3141221" y="4475471"/>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605" name="Google Shape;605;p33"/>
            <p:cNvCxnSpPr/>
            <p:nvPr/>
          </p:nvCxnSpPr>
          <p:spPr>
            <a:xfrm rot="1324074">
              <a:off x="3115476" y="4229190"/>
              <a:ext cx="155707" cy="0"/>
            </a:xfrm>
            <a:prstGeom prst="straightConnector1">
              <a:avLst/>
            </a:prstGeom>
            <a:noFill/>
            <a:ln cap="flat" cmpd="sng" w="19050">
              <a:solidFill>
                <a:schemeClr val="dk1"/>
              </a:solidFill>
              <a:prstDash val="solid"/>
              <a:round/>
              <a:headEnd len="med" w="med" type="none"/>
              <a:tailEnd len="med" w="med" type="none"/>
            </a:ln>
          </p:spPr>
        </p:cxnSp>
        <p:cxnSp>
          <p:nvCxnSpPr>
            <p:cNvPr id="606" name="Google Shape;606;p33"/>
            <p:cNvCxnSpPr/>
            <p:nvPr/>
          </p:nvCxnSpPr>
          <p:spPr>
            <a:xfrm rot="1321967">
              <a:off x="3349445" y="3958846"/>
              <a:ext cx="110360" cy="110360"/>
            </a:xfrm>
            <a:prstGeom prst="straightConnector1">
              <a:avLst/>
            </a:prstGeom>
            <a:noFill/>
            <a:ln cap="flat" cmpd="sng" w="19050">
              <a:solidFill>
                <a:schemeClr val="dk1"/>
              </a:solidFill>
              <a:prstDash val="solid"/>
              <a:round/>
              <a:headEnd len="med" w="med" type="none"/>
              <a:tailEnd len="med" w="med" type="none"/>
            </a:ln>
          </p:spPr>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_1">
    <p:spTree>
      <p:nvGrpSpPr>
        <p:cNvPr id="607" name="Shape 607"/>
        <p:cNvGrpSpPr/>
        <p:nvPr/>
      </p:nvGrpSpPr>
      <p:grpSpPr>
        <a:xfrm>
          <a:off x="0" y="0"/>
          <a:ext cx="0" cy="0"/>
          <a:chOff x="0" y="0"/>
          <a:chExt cx="0" cy="0"/>
        </a:xfrm>
      </p:grpSpPr>
      <p:grpSp>
        <p:nvGrpSpPr>
          <p:cNvPr id="608" name="Google Shape;608;p34"/>
          <p:cNvGrpSpPr/>
          <p:nvPr/>
        </p:nvGrpSpPr>
        <p:grpSpPr>
          <a:xfrm>
            <a:off x="-7990701" y="-4577999"/>
            <a:ext cx="23227814" cy="15953122"/>
            <a:chOff x="-7990701" y="-4577999"/>
            <a:chExt cx="23227814" cy="15953122"/>
          </a:xfrm>
        </p:grpSpPr>
        <p:sp>
          <p:nvSpPr>
            <p:cNvPr id="609" name="Google Shape;609;p34"/>
            <p:cNvSpPr/>
            <p:nvPr/>
          </p:nvSpPr>
          <p:spPr>
            <a:xfrm flipH="1">
              <a:off x="-4509963" y="3078063"/>
              <a:ext cx="7622876" cy="5121200"/>
            </a:xfrm>
            <a:prstGeom prst="rect">
              <a:avLst/>
            </a:prstGeom>
            <a:noFill/>
            <a:ln>
              <a:noFill/>
            </a:ln>
          </p:spPr>
        </p:sp>
        <p:sp>
          <p:nvSpPr>
            <p:cNvPr id="610" name="Google Shape;610;p34"/>
            <p:cNvSpPr/>
            <p:nvPr/>
          </p:nvSpPr>
          <p:spPr>
            <a:xfrm>
              <a:off x="-2626175" y="-2572125"/>
              <a:ext cx="4589302" cy="5121200"/>
            </a:xfrm>
            <a:prstGeom prst="rect">
              <a:avLst/>
            </a:prstGeom>
            <a:noFill/>
            <a:ln>
              <a:noFill/>
            </a:ln>
          </p:spPr>
        </p:sp>
        <p:sp>
          <p:nvSpPr>
            <p:cNvPr id="611" name="Google Shape;611;p34"/>
            <p:cNvSpPr/>
            <p:nvPr/>
          </p:nvSpPr>
          <p:spPr>
            <a:xfrm rot="-9000000">
              <a:off x="-7666652" y="596141"/>
              <a:ext cx="9144004" cy="3746325"/>
            </a:xfrm>
            <a:prstGeom prst="rect">
              <a:avLst/>
            </a:prstGeom>
            <a:noFill/>
            <a:ln>
              <a:noFill/>
            </a:ln>
          </p:spPr>
        </p:sp>
        <p:sp>
          <p:nvSpPr>
            <p:cNvPr id="612" name="Google Shape;612;p34"/>
            <p:cNvSpPr/>
            <p:nvPr/>
          </p:nvSpPr>
          <p:spPr>
            <a:xfrm>
              <a:off x="-1676810" y="-1016220"/>
              <a:ext cx="3370860" cy="1887882"/>
            </a:xfrm>
            <a:prstGeom prst="rect">
              <a:avLst/>
            </a:prstGeom>
            <a:noFill/>
            <a:ln>
              <a:noFill/>
            </a:ln>
          </p:spPr>
        </p:sp>
        <p:sp>
          <p:nvSpPr>
            <p:cNvPr id="613" name="Google Shape;613;p34"/>
            <p:cNvSpPr/>
            <p:nvPr/>
          </p:nvSpPr>
          <p:spPr>
            <a:xfrm flipH="1" rot="-2700000">
              <a:off x="6919962" y="-2632888"/>
              <a:ext cx="7622876" cy="5121202"/>
            </a:xfrm>
            <a:prstGeom prst="rect">
              <a:avLst/>
            </a:prstGeom>
            <a:noFill/>
            <a:ln>
              <a:noFill/>
            </a:ln>
          </p:spPr>
        </p:sp>
        <p:sp>
          <p:nvSpPr>
            <p:cNvPr id="614" name="Google Shape;614;p34"/>
            <p:cNvSpPr/>
            <p:nvPr/>
          </p:nvSpPr>
          <p:spPr>
            <a:xfrm rot="5400000">
              <a:off x="6869488" y="3426475"/>
              <a:ext cx="5406024" cy="5121200"/>
            </a:xfrm>
            <a:prstGeom prst="rect">
              <a:avLst/>
            </a:prstGeom>
            <a:noFill/>
            <a:ln>
              <a:noFill/>
            </a:ln>
          </p:spPr>
        </p:sp>
        <p:sp>
          <p:nvSpPr>
            <p:cNvPr id="615" name="Google Shape;615;p34"/>
            <p:cNvSpPr/>
            <p:nvPr/>
          </p:nvSpPr>
          <p:spPr>
            <a:xfrm rot="-1800000">
              <a:off x="-1044050" y="5593753"/>
              <a:ext cx="9144004" cy="3746325"/>
            </a:xfrm>
            <a:prstGeom prst="rect">
              <a:avLst/>
            </a:prstGeom>
            <a:noFill/>
            <a:ln>
              <a:noFill/>
            </a:ln>
          </p:spPr>
        </p:sp>
        <p:sp>
          <p:nvSpPr>
            <p:cNvPr id="616" name="Google Shape;616;p34"/>
            <p:cNvSpPr/>
            <p:nvPr/>
          </p:nvSpPr>
          <p:spPr>
            <a:xfrm rot="-1800024">
              <a:off x="1841025" y="4980605"/>
              <a:ext cx="1118154" cy="458115"/>
            </a:xfrm>
            <a:prstGeom prst="rect">
              <a:avLst/>
            </a:prstGeom>
            <a:noFill/>
            <a:ln>
              <a:noFill/>
            </a:ln>
          </p:spPr>
        </p:sp>
        <p:sp>
          <p:nvSpPr>
            <p:cNvPr id="617" name="Google Shape;617;p34"/>
            <p:cNvSpPr/>
            <p:nvPr/>
          </p:nvSpPr>
          <p:spPr>
            <a:xfrm rot="9868628">
              <a:off x="8595428" y="2898374"/>
              <a:ext cx="1042547" cy="467936"/>
            </a:xfrm>
            <a:prstGeom prst="rect">
              <a:avLst/>
            </a:prstGeom>
            <a:noFill/>
            <a:ln>
              <a:noFill/>
            </a:ln>
          </p:spPr>
        </p:sp>
      </p:grpSp>
      <p:sp>
        <p:nvSpPr>
          <p:cNvPr id="618" name="Google Shape;618;p3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619" name="Google Shape;619;p34"/>
          <p:cNvSpPr txBox="1"/>
          <p:nvPr>
            <p:ph idx="2" type="title"/>
          </p:nvPr>
        </p:nvSpPr>
        <p:spPr>
          <a:xfrm>
            <a:off x="713225" y="2627863"/>
            <a:ext cx="2399700" cy="3714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500"/>
              <a:buNone/>
              <a:defRPr sz="22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620" name="Google Shape;620;p34"/>
          <p:cNvSpPr txBox="1"/>
          <p:nvPr>
            <p:ph idx="1" type="subTitle"/>
          </p:nvPr>
        </p:nvSpPr>
        <p:spPr>
          <a:xfrm>
            <a:off x="713225" y="2933263"/>
            <a:ext cx="2399700" cy="973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621" name="Google Shape;621;p34"/>
          <p:cNvSpPr txBox="1"/>
          <p:nvPr>
            <p:ph idx="3" type="title"/>
          </p:nvPr>
        </p:nvSpPr>
        <p:spPr>
          <a:xfrm>
            <a:off x="3372150" y="2627863"/>
            <a:ext cx="2399700" cy="3714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500"/>
              <a:buNone/>
              <a:defRPr sz="22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622" name="Google Shape;622;p34"/>
          <p:cNvSpPr txBox="1"/>
          <p:nvPr>
            <p:ph idx="4" type="subTitle"/>
          </p:nvPr>
        </p:nvSpPr>
        <p:spPr>
          <a:xfrm>
            <a:off x="3372151" y="2933264"/>
            <a:ext cx="2399700" cy="973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623" name="Google Shape;623;p34"/>
          <p:cNvSpPr txBox="1"/>
          <p:nvPr>
            <p:ph idx="5" type="title"/>
          </p:nvPr>
        </p:nvSpPr>
        <p:spPr>
          <a:xfrm>
            <a:off x="6031075" y="2627863"/>
            <a:ext cx="2399700" cy="3714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500"/>
              <a:buNone/>
              <a:defRPr sz="22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624" name="Google Shape;624;p34"/>
          <p:cNvSpPr txBox="1"/>
          <p:nvPr>
            <p:ph idx="6" type="subTitle"/>
          </p:nvPr>
        </p:nvSpPr>
        <p:spPr>
          <a:xfrm>
            <a:off x="6031076" y="2933264"/>
            <a:ext cx="2399700" cy="973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_COLUMN_TEXT_1">
    <p:bg>
      <p:bgPr>
        <a:blipFill>
          <a:blip r:embed="rId2">
            <a:alphaModFix/>
          </a:blip>
          <a:stretch>
            <a:fillRect/>
          </a:stretch>
        </a:blipFill>
      </p:bgPr>
    </p:bg>
    <p:spTree>
      <p:nvGrpSpPr>
        <p:cNvPr id="625" name="Shape 625"/>
        <p:cNvGrpSpPr/>
        <p:nvPr/>
      </p:nvGrpSpPr>
      <p:grpSpPr>
        <a:xfrm>
          <a:off x="0" y="0"/>
          <a:ext cx="0" cy="0"/>
          <a:chOff x="0" y="0"/>
          <a:chExt cx="0" cy="0"/>
        </a:xfrm>
      </p:grpSpPr>
      <p:sp>
        <p:nvSpPr>
          <p:cNvPr id="626" name="Google Shape;626;p35"/>
          <p:cNvSpPr txBox="1"/>
          <p:nvPr>
            <p:ph idx="1" type="subTitle"/>
          </p:nvPr>
        </p:nvSpPr>
        <p:spPr>
          <a:xfrm>
            <a:off x="1920900" y="1454475"/>
            <a:ext cx="5302200" cy="26601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lvl1pPr lvl="0" rtl="0" algn="l">
              <a:lnSpc>
                <a:spcPct val="100000"/>
              </a:lnSpc>
              <a:spcBef>
                <a:spcPts val="0"/>
              </a:spcBef>
              <a:spcAft>
                <a:spcPts val="0"/>
              </a:spcAft>
              <a:buSzPts val="1400"/>
              <a:buNone/>
              <a:defRPr sz="1600">
                <a:solidFill>
                  <a:schemeClr val="dk1"/>
                </a:solidFill>
                <a:latin typeface="Didact Gothic"/>
                <a:ea typeface="Didact Gothic"/>
                <a:cs typeface="Didact Gothic"/>
                <a:sym typeface="Didact Gothic"/>
              </a:defRPr>
            </a:lvl1pPr>
            <a:lvl2pPr lvl="1" rtl="0" algn="l">
              <a:lnSpc>
                <a:spcPct val="100000"/>
              </a:lnSpc>
              <a:spcBef>
                <a:spcPts val="0"/>
              </a:spcBef>
              <a:spcAft>
                <a:spcPts val="0"/>
              </a:spcAft>
              <a:buSzPts val="1400"/>
              <a:buNone/>
              <a:defRPr sz="1600">
                <a:solidFill>
                  <a:schemeClr val="dk1"/>
                </a:solidFill>
                <a:latin typeface="Didact Gothic"/>
                <a:ea typeface="Didact Gothic"/>
                <a:cs typeface="Didact Gothic"/>
                <a:sym typeface="Didact Gothic"/>
              </a:defRPr>
            </a:lvl2pPr>
            <a:lvl3pPr lvl="2" rtl="0" algn="l">
              <a:lnSpc>
                <a:spcPct val="100000"/>
              </a:lnSpc>
              <a:spcBef>
                <a:spcPts val="0"/>
              </a:spcBef>
              <a:spcAft>
                <a:spcPts val="0"/>
              </a:spcAft>
              <a:buSzPts val="1400"/>
              <a:buNone/>
              <a:defRPr sz="1600">
                <a:solidFill>
                  <a:schemeClr val="dk1"/>
                </a:solidFill>
                <a:latin typeface="Didact Gothic"/>
                <a:ea typeface="Didact Gothic"/>
                <a:cs typeface="Didact Gothic"/>
                <a:sym typeface="Didact Gothic"/>
              </a:defRPr>
            </a:lvl3pPr>
            <a:lvl4pPr lvl="3" rtl="0" algn="l">
              <a:lnSpc>
                <a:spcPct val="100000"/>
              </a:lnSpc>
              <a:spcBef>
                <a:spcPts val="0"/>
              </a:spcBef>
              <a:spcAft>
                <a:spcPts val="0"/>
              </a:spcAft>
              <a:buSzPts val="1400"/>
              <a:buNone/>
              <a:defRPr sz="1600">
                <a:solidFill>
                  <a:schemeClr val="dk1"/>
                </a:solidFill>
                <a:latin typeface="Didact Gothic"/>
                <a:ea typeface="Didact Gothic"/>
                <a:cs typeface="Didact Gothic"/>
                <a:sym typeface="Didact Gothic"/>
              </a:defRPr>
            </a:lvl4pPr>
            <a:lvl5pPr lvl="4" rtl="0" algn="l">
              <a:lnSpc>
                <a:spcPct val="100000"/>
              </a:lnSpc>
              <a:spcBef>
                <a:spcPts val="0"/>
              </a:spcBef>
              <a:spcAft>
                <a:spcPts val="0"/>
              </a:spcAft>
              <a:buSzPts val="1400"/>
              <a:buNone/>
              <a:defRPr sz="1600">
                <a:solidFill>
                  <a:schemeClr val="dk1"/>
                </a:solidFill>
                <a:latin typeface="Didact Gothic"/>
                <a:ea typeface="Didact Gothic"/>
                <a:cs typeface="Didact Gothic"/>
                <a:sym typeface="Didact Gothic"/>
              </a:defRPr>
            </a:lvl5pPr>
            <a:lvl6pPr lvl="5" rtl="0" algn="l">
              <a:lnSpc>
                <a:spcPct val="100000"/>
              </a:lnSpc>
              <a:spcBef>
                <a:spcPts val="0"/>
              </a:spcBef>
              <a:spcAft>
                <a:spcPts val="0"/>
              </a:spcAft>
              <a:buSzPts val="1400"/>
              <a:buNone/>
              <a:defRPr sz="1600">
                <a:solidFill>
                  <a:schemeClr val="dk1"/>
                </a:solidFill>
                <a:latin typeface="Didact Gothic"/>
                <a:ea typeface="Didact Gothic"/>
                <a:cs typeface="Didact Gothic"/>
                <a:sym typeface="Didact Gothic"/>
              </a:defRPr>
            </a:lvl6pPr>
            <a:lvl7pPr lvl="6" rtl="0" algn="l">
              <a:lnSpc>
                <a:spcPct val="100000"/>
              </a:lnSpc>
              <a:spcBef>
                <a:spcPts val="0"/>
              </a:spcBef>
              <a:spcAft>
                <a:spcPts val="0"/>
              </a:spcAft>
              <a:buSzPts val="1400"/>
              <a:buNone/>
              <a:defRPr sz="1600">
                <a:solidFill>
                  <a:schemeClr val="dk1"/>
                </a:solidFill>
                <a:latin typeface="Didact Gothic"/>
                <a:ea typeface="Didact Gothic"/>
                <a:cs typeface="Didact Gothic"/>
                <a:sym typeface="Didact Gothic"/>
              </a:defRPr>
            </a:lvl7pPr>
            <a:lvl8pPr lvl="7" rtl="0" algn="l">
              <a:lnSpc>
                <a:spcPct val="100000"/>
              </a:lnSpc>
              <a:spcBef>
                <a:spcPts val="0"/>
              </a:spcBef>
              <a:spcAft>
                <a:spcPts val="0"/>
              </a:spcAft>
              <a:buSzPts val="1400"/>
              <a:buNone/>
              <a:defRPr sz="1600">
                <a:solidFill>
                  <a:schemeClr val="dk1"/>
                </a:solidFill>
                <a:latin typeface="Didact Gothic"/>
                <a:ea typeface="Didact Gothic"/>
                <a:cs typeface="Didact Gothic"/>
                <a:sym typeface="Didact Gothic"/>
              </a:defRPr>
            </a:lvl8pPr>
            <a:lvl9pPr lvl="8" rtl="0" algn="l">
              <a:lnSpc>
                <a:spcPct val="100000"/>
              </a:lnSpc>
              <a:spcBef>
                <a:spcPts val="0"/>
              </a:spcBef>
              <a:spcAft>
                <a:spcPts val="0"/>
              </a:spcAft>
              <a:buSzPts val="1400"/>
              <a:buNone/>
              <a:defRPr sz="1600">
                <a:solidFill>
                  <a:schemeClr val="dk1"/>
                </a:solidFill>
                <a:latin typeface="Didact Gothic"/>
                <a:ea typeface="Didact Gothic"/>
                <a:cs typeface="Didact Gothic"/>
                <a:sym typeface="Didact Gothic"/>
              </a:defRPr>
            </a:lvl9pPr>
          </a:lstStyle>
          <a:p/>
        </p:txBody>
      </p:sp>
      <p:pic>
        <p:nvPicPr>
          <p:cNvPr id="627" name="Google Shape;627;p35"/>
          <p:cNvPicPr preferRelativeResize="0"/>
          <p:nvPr/>
        </p:nvPicPr>
        <p:blipFill rotWithShape="1">
          <a:blip r:embed="rId3">
            <a:alphaModFix/>
          </a:blip>
          <a:srcRect b="17675" l="0" r="50661" t="17675"/>
          <a:stretch/>
        </p:blipFill>
        <p:spPr>
          <a:xfrm>
            <a:off x="7524525" y="-349400"/>
            <a:ext cx="1619474" cy="2120001"/>
          </a:xfrm>
          <a:prstGeom prst="rect">
            <a:avLst/>
          </a:prstGeom>
          <a:noFill/>
          <a:ln>
            <a:noFill/>
          </a:ln>
        </p:spPr>
      </p:pic>
      <p:pic>
        <p:nvPicPr>
          <p:cNvPr id="628" name="Google Shape;628;p35"/>
          <p:cNvPicPr preferRelativeResize="0"/>
          <p:nvPr/>
        </p:nvPicPr>
        <p:blipFill rotWithShape="1">
          <a:blip r:embed="rId4">
            <a:alphaModFix/>
          </a:blip>
          <a:srcRect b="9225" l="14514" r="15063" t="62706"/>
          <a:stretch/>
        </p:blipFill>
        <p:spPr>
          <a:xfrm rot="10800000">
            <a:off x="3" y="3637500"/>
            <a:ext cx="3778625" cy="1506000"/>
          </a:xfrm>
          <a:prstGeom prst="rect">
            <a:avLst/>
          </a:prstGeom>
          <a:noFill/>
          <a:ln>
            <a:noFill/>
          </a:ln>
        </p:spPr>
      </p:pic>
      <p:sp>
        <p:nvSpPr>
          <p:cNvPr id="629" name="Google Shape;629;p35"/>
          <p:cNvSpPr txBox="1"/>
          <p:nvPr>
            <p:ph type="title"/>
          </p:nvPr>
        </p:nvSpPr>
        <p:spPr>
          <a:xfrm>
            <a:off x="825850" y="358275"/>
            <a:ext cx="7444800" cy="5184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3000"/>
              <a:buNone/>
              <a:defRPr/>
            </a:lvl1pPr>
            <a:lvl2pPr lvl="1" rtl="0" algn="ctr">
              <a:lnSpc>
                <a:spcPct val="100000"/>
              </a:lnSpc>
              <a:spcBef>
                <a:spcPts val="0"/>
              </a:spcBef>
              <a:spcAft>
                <a:spcPts val="0"/>
              </a:spcAft>
              <a:buSzPts val="3000"/>
              <a:buNone/>
              <a:defRPr/>
            </a:lvl2pPr>
            <a:lvl3pPr lvl="2" rtl="0" algn="ctr">
              <a:lnSpc>
                <a:spcPct val="100000"/>
              </a:lnSpc>
              <a:spcBef>
                <a:spcPts val="0"/>
              </a:spcBef>
              <a:spcAft>
                <a:spcPts val="0"/>
              </a:spcAft>
              <a:buSzPts val="3000"/>
              <a:buNone/>
              <a:defRPr/>
            </a:lvl3pPr>
            <a:lvl4pPr lvl="3" rtl="0" algn="ctr">
              <a:lnSpc>
                <a:spcPct val="100000"/>
              </a:lnSpc>
              <a:spcBef>
                <a:spcPts val="0"/>
              </a:spcBef>
              <a:spcAft>
                <a:spcPts val="0"/>
              </a:spcAft>
              <a:buSzPts val="3000"/>
              <a:buNone/>
              <a:defRPr/>
            </a:lvl4pPr>
            <a:lvl5pPr lvl="4" rtl="0" algn="ctr">
              <a:lnSpc>
                <a:spcPct val="100000"/>
              </a:lnSpc>
              <a:spcBef>
                <a:spcPts val="0"/>
              </a:spcBef>
              <a:spcAft>
                <a:spcPts val="0"/>
              </a:spcAft>
              <a:buSzPts val="3000"/>
              <a:buNone/>
              <a:defRPr/>
            </a:lvl5pPr>
            <a:lvl6pPr lvl="5" rtl="0" algn="ctr">
              <a:lnSpc>
                <a:spcPct val="100000"/>
              </a:lnSpc>
              <a:spcBef>
                <a:spcPts val="0"/>
              </a:spcBef>
              <a:spcAft>
                <a:spcPts val="0"/>
              </a:spcAft>
              <a:buSzPts val="3000"/>
              <a:buNone/>
              <a:defRPr/>
            </a:lvl6pPr>
            <a:lvl7pPr lvl="6" rtl="0" algn="ctr">
              <a:lnSpc>
                <a:spcPct val="100000"/>
              </a:lnSpc>
              <a:spcBef>
                <a:spcPts val="0"/>
              </a:spcBef>
              <a:spcAft>
                <a:spcPts val="0"/>
              </a:spcAft>
              <a:buSzPts val="3000"/>
              <a:buNone/>
              <a:defRPr/>
            </a:lvl7pPr>
            <a:lvl8pPr lvl="7" rtl="0" algn="ctr">
              <a:lnSpc>
                <a:spcPct val="100000"/>
              </a:lnSpc>
              <a:spcBef>
                <a:spcPts val="0"/>
              </a:spcBef>
              <a:spcAft>
                <a:spcPts val="0"/>
              </a:spcAft>
              <a:buSzPts val="3000"/>
              <a:buNone/>
              <a:defRPr/>
            </a:lvl8pPr>
            <a:lvl9pPr lvl="8" rtl="0" algn="ctr">
              <a:lnSpc>
                <a:spcPct val="100000"/>
              </a:lnSpc>
              <a:spcBef>
                <a:spcPts val="0"/>
              </a:spcBef>
              <a:spcAft>
                <a:spcPts val="0"/>
              </a:spcAft>
              <a:buSzPts val="30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1" name="Shape 41"/>
        <p:cNvGrpSpPr/>
        <p:nvPr/>
      </p:nvGrpSpPr>
      <p:grpSpPr>
        <a:xfrm>
          <a:off x="0" y="0"/>
          <a:ext cx="0" cy="0"/>
          <a:chOff x="0" y="0"/>
          <a:chExt cx="0" cy="0"/>
        </a:xfrm>
      </p:grpSpPr>
      <p:sp>
        <p:nvSpPr>
          <p:cNvPr id="42" name="Google Shape;42;p5"/>
          <p:cNvSpPr/>
          <p:nvPr/>
        </p:nvSpPr>
        <p:spPr>
          <a:xfrm>
            <a:off x="6276500" y="-1371350"/>
            <a:ext cx="4450500" cy="4450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5"/>
          <p:cNvSpPr/>
          <p:nvPr/>
        </p:nvSpPr>
        <p:spPr>
          <a:xfrm>
            <a:off x="0" y="1561550"/>
            <a:ext cx="4878300" cy="927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5"/>
          <p:cNvSpPr txBox="1"/>
          <p:nvPr>
            <p:ph type="title"/>
          </p:nvPr>
        </p:nvSpPr>
        <p:spPr>
          <a:xfrm>
            <a:off x="713225" y="539500"/>
            <a:ext cx="7717500" cy="731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45" name="Google Shape;45;p5"/>
          <p:cNvSpPr txBox="1"/>
          <p:nvPr>
            <p:ph idx="1" type="subTitle"/>
          </p:nvPr>
        </p:nvSpPr>
        <p:spPr>
          <a:xfrm>
            <a:off x="5055284" y="3737949"/>
            <a:ext cx="250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atin typeface="Roboto"/>
                <a:ea typeface="Roboto"/>
                <a:cs typeface="Roboto"/>
                <a:sym typeface="Roboto"/>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6" name="Google Shape;46;p5"/>
          <p:cNvSpPr txBox="1"/>
          <p:nvPr>
            <p:ph idx="2" type="subTitle"/>
          </p:nvPr>
        </p:nvSpPr>
        <p:spPr>
          <a:xfrm>
            <a:off x="1583300" y="3737949"/>
            <a:ext cx="250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atin typeface="Roboto"/>
                <a:ea typeface="Roboto"/>
                <a:cs typeface="Roboto"/>
                <a:sym typeface="Roboto"/>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7" name="Google Shape;47;p5"/>
          <p:cNvSpPr txBox="1"/>
          <p:nvPr>
            <p:ph idx="3" type="subTitle"/>
          </p:nvPr>
        </p:nvSpPr>
        <p:spPr>
          <a:xfrm>
            <a:off x="5055275" y="3429925"/>
            <a:ext cx="25056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2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8" name="Google Shape;48;p5"/>
          <p:cNvSpPr txBox="1"/>
          <p:nvPr>
            <p:ph idx="4" type="subTitle"/>
          </p:nvPr>
        </p:nvSpPr>
        <p:spPr>
          <a:xfrm>
            <a:off x="1583075" y="3429925"/>
            <a:ext cx="25056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200">
                <a:solidFill>
                  <a:schemeClr val="dk1"/>
                </a:solidFill>
                <a:latin typeface="Poppins"/>
                <a:ea typeface="Poppins"/>
                <a:cs typeface="Poppins"/>
                <a:sym typeface="Poppi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49" name="Google Shape;49;p5"/>
          <p:cNvGrpSpPr/>
          <p:nvPr/>
        </p:nvGrpSpPr>
        <p:grpSpPr>
          <a:xfrm>
            <a:off x="7930185" y="2611327"/>
            <a:ext cx="1001183" cy="1001183"/>
            <a:chOff x="3086925" y="3904550"/>
            <a:chExt cx="943800" cy="943800"/>
          </a:xfrm>
        </p:grpSpPr>
        <p:cxnSp>
          <p:nvCxnSpPr>
            <p:cNvPr id="50" name="Google Shape;50;p5"/>
            <p:cNvCxnSpPr/>
            <p:nvPr/>
          </p:nvCxnSpPr>
          <p:spPr>
            <a:xfrm>
              <a:off x="3558825" y="39045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51" name="Google Shape;51;p5"/>
            <p:cNvCxnSpPr/>
            <p:nvPr/>
          </p:nvCxnSpPr>
          <p:spPr>
            <a:xfrm flipH="1">
              <a:off x="3782409"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52" name="Google Shape;52;p5"/>
            <p:cNvCxnSpPr/>
            <p:nvPr/>
          </p:nvCxnSpPr>
          <p:spPr>
            <a:xfrm rot="10800000">
              <a:off x="38750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53" name="Google Shape;53;p5"/>
            <p:cNvCxnSpPr/>
            <p:nvPr/>
          </p:nvCxnSpPr>
          <p:spPr>
            <a:xfrm rot="10800000">
              <a:off x="3782409"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54" name="Google Shape;54;p5"/>
            <p:cNvCxnSpPr/>
            <p:nvPr/>
          </p:nvCxnSpPr>
          <p:spPr>
            <a:xfrm rot="10800000">
              <a:off x="3558825" y="46926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55" name="Google Shape;55;p5"/>
            <p:cNvCxnSpPr/>
            <p:nvPr/>
          </p:nvCxnSpPr>
          <p:spPr>
            <a:xfrm flipH="1" rot="10800000">
              <a:off x="3225141"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56" name="Google Shape;56;p5"/>
            <p:cNvCxnSpPr/>
            <p:nvPr/>
          </p:nvCxnSpPr>
          <p:spPr>
            <a:xfrm>
              <a:off x="30869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57" name="Google Shape;57;p5"/>
            <p:cNvCxnSpPr/>
            <p:nvPr/>
          </p:nvCxnSpPr>
          <p:spPr>
            <a:xfrm>
              <a:off x="3225141"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58" name="Google Shape;58;p5"/>
            <p:cNvCxnSpPr/>
            <p:nvPr/>
          </p:nvCxnSpPr>
          <p:spPr>
            <a:xfrm>
              <a:off x="3706235" y="3933157"/>
              <a:ext cx="0" cy="155595"/>
            </a:xfrm>
            <a:prstGeom prst="straightConnector1">
              <a:avLst/>
            </a:prstGeom>
            <a:noFill/>
            <a:ln cap="flat" cmpd="sng" w="19050">
              <a:solidFill>
                <a:schemeClr val="dk1"/>
              </a:solidFill>
              <a:prstDash val="solid"/>
              <a:round/>
              <a:headEnd len="med" w="med" type="none"/>
              <a:tailEnd len="med" w="med" type="none"/>
            </a:ln>
          </p:spPr>
        </p:cxnSp>
        <p:cxnSp>
          <p:nvCxnSpPr>
            <p:cNvPr id="59" name="Google Shape;59;p5"/>
            <p:cNvCxnSpPr/>
            <p:nvPr/>
          </p:nvCxnSpPr>
          <p:spPr>
            <a:xfrm flipH="1" rot="1321967">
              <a:off x="3866069" y="4167070"/>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60" name="Google Shape;60;p5"/>
            <p:cNvCxnSpPr/>
            <p:nvPr/>
          </p:nvCxnSpPr>
          <p:spPr>
            <a:xfrm rot="-9482069">
              <a:off x="3846523" y="4523860"/>
              <a:ext cx="155595" cy="0"/>
            </a:xfrm>
            <a:prstGeom prst="straightConnector1">
              <a:avLst/>
            </a:prstGeom>
            <a:noFill/>
            <a:ln cap="flat" cmpd="sng" w="19050">
              <a:solidFill>
                <a:schemeClr val="dk1"/>
              </a:solidFill>
              <a:prstDash val="solid"/>
              <a:round/>
              <a:headEnd len="med" w="med" type="none"/>
              <a:tailEnd len="med" w="med" type="none"/>
            </a:ln>
          </p:spPr>
        </p:cxnSp>
        <p:cxnSp>
          <p:nvCxnSpPr>
            <p:cNvPr id="61" name="Google Shape;61;p5"/>
            <p:cNvCxnSpPr/>
            <p:nvPr/>
          </p:nvCxnSpPr>
          <p:spPr>
            <a:xfrm rot="-9478033">
              <a:off x="3657846" y="4683694"/>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62" name="Google Shape;62;p5"/>
            <p:cNvCxnSpPr/>
            <p:nvPr/>
          </p:nvCxnSpPr>
          <p:spPr>
            <a:xfrm rot="10800000">
              <a:off x="3411565" y="4664092"/>
              <a:ext cx="0" cy="155707"/>
            </a:xfrm>
            <a:prstGeom prst="straightConnector1">
              <a:avLst/>
            </a:prstGeom>
            <a:noFill/>
            <a:ln cap="flat" cmpd="sng" w="19050">
              <a:solidFill>
                <a:schemeClr val="dk1"/>
              </a:solidFill>
              <a:prstDash val="solid"/>
              <a:round/>
              <a:headEnd len="med" w="med" type="none"/>
              <a:tailEnd len="med" w="med" type="none"/>
            </a:ln>
          </p:spPr>
        </p:cxnSp>
        <p:cxnSp>
          <p:nvCxnSpPr>
            <p:cNvPr id="63" name="Google Shape;63;p5"/>
            <p:cNvCxnSpPr/>
            <p:nvPr/>
          </p:nvCxnSpPr>
          <p:spPr>
            <a:xfrm flipH="1" rot="-9478033">
              <a:off x="3141221" y="4475471"/>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64" name="Google Shape;64;p5"/>
            <p:cNvCxnSpPr/>
            <p:nvPr/>
          </p:nvCxnSpPr>
          <p:spPr>
            <a:xfrm rot="1324074">
              <a:off x="3115476" y="4229190"/>
              <a:ext cx="155707" cy="0"/>
            </a:xfrm>
            <a:prstGeom prst="straightConnector1">
              <a:avLst/>
            </a:prstGeom>
            <a:noFill/>
            <a:ln cap="flat" cmpd="sng" w="19050">
              <a:solidFill>
                <a:schemeClr val="dk1"/>
              </a:solidFill>
              <a:prstDash val="solid"/>
              <a:round/>
              <a:headEnd len="med" w="med" type="none"/>
              <a:tailEnd len="med" w="med" type="none"/>
            </a:ln>
          </p:spPr>
        </p:cxnSp>
        <p:cxnSp>
          <p:nvCxnSpPr>
            <p:cNvPr id="65" name="Google Shape;65;p5"/>
            <p:cNvCxnSpPr/>
            <p:nvPr/>
          </p:nvCxnSpPr>
          <p:spPr>
            <a:xfrm rot="1321967">
              <a:off x="3349445" y="3958846"/>
              <a:ext cx="110360" cy="110360"/>
            </a:xfrm>
            <a:prstGeom prst="straightConnector1">
              <a:avLst/>
            </a:prstGeom>
            <a:noFill/>
            <a:ln cap="flat" cmpd="sng" w="19050">
              <a:solidFill>
                <a:schemeClr val="dk1"/>
              </a:solidFill>
              <a:prstDash val="solid"/>
              <a:round/>
              <a:headEnd len="med" w="med" type="none"/>
              <a:tailEnd len="med" w="med" type="none"/>
            </a:ln>
          </p:spPr>
        </p:cxnSp>
      </p:grpSp>
      <p:grpSp>
        <p:nvGrpSpPr>
          <p:cNvPr id="66" name="Google Shape;66;p5"/>
          <p:cNvGrpSpPr/>
          <p:nvPr/>
        </p:nvGrpSpPr>
        <p:grpSpPr>
          <a:xfrm>
            <a:off x="-368632" y="4162742"/>
            <a:ext cx="1534524" cy="1534524"/>
            <a:chOff x="3086925" y="3904550"/>
            <a:chExt cx="943800" cy="943800"/>
          </a:xfrm>
        </p:grpSpPr>
        <p:cxnSp>
          <p:nvCxnSpPr>
            <p:cNvPr id="67" name="Google Shape;67;p5"/>
            <p:cNvCxnSpPr/>
            <p:nvPr/>
          </p:nvCxnSpPr>
          <p:spPr>
            <a:xfrm>
              <a:off x="3558825" y="39045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68" name="Google Shape;68;p5"/>
            <p:cNvCxnSpPr/>
            <p:nvPr/>
          </p:nvCxnSpPr>
          <p:spPr>
            <a:xfrm flipH="1">
              <a:off x="3782409"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69" name="Google Shape;69;p5"/>
            <p:cNvCxnSpPr/>
            <p:nvPr/>
          </p:nvCxnSpPr>
          <p:spPr>
            <a:xfrm rot="10800000">
              <a:off x="38750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70" name="Google Shape;70;p5"/>
            <p:cNvCxnSpPr/>
            <p:nvPr/>
          </p:nvCxnSpPr>
          <p:spPr>
            <a:xfrm rot="10800000">
              <a:off x="3782409"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71" name="Google Shape;71;p5"/>
            <p:cNvCxnSpPr/>
            <p:nvPr/>
          </p:nvCxnSpPr>
          <p:spPr>
            <a:xfrm rot="10800000">
              <a:off x="3558825" y="46926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72" name="Google Shape;72;p5"/>
            <p:cNvCxnSpPr/>
            <p:nvPr/>
          </p:nvCxnSpPr>
          <p:spPr>
            <a:xfrm flipH="1" rot="10800000">
              <a:off x="3225141"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73" name="Google Shape;73;p5"/>
            <p:cNvCxnSpPr/>
            <p:nvPr/>
          </p:nvCxnSpPr>
          <p:spPr>
            <a:xfrm>
              <a:off x="30869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74" name="Google Shape;74;p5"/>
            <p:cNvCxnSpPr/>
            <p:nvPr/>
          </p:nvCxnSpPr>
          <p:spPr>
            <a:xfrm>
              <a:off x="3225141"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75" name="Google Shape;75;p5"/>
            <p:cNvCxnSpPr/>
            <p:nvPr/>
          </p:nvCxnSpPr>
          <p:spPr>
            <a:xfrm>
              <a:off x="3706235" y="3933157"/>
              <a:ext cx="0" cy="155595"/>
            </a:xfrm>
            <a:prstGeom prst="straightConnector1">
              <a:avLst/>
            </a:prstGeom>
            <a:noFill/>
            <a:ln cap="flat" cmpd="sng" w="19050">
              <a:solidFill>
                <a:schemeClr val="dk1"/>
              </a:solidFill>
              <a:prstDash val="solid"/>
              <a:round/>
              <a:headEnd len="med" w="med" type="none"/>
              <a:tailEnd len="med" w="med" type="none"/>
            </a:ln>
          </p:spPr>
        </p:cxnSp>
        <p:cxnSp>
          <p:nvCxnSpPr>
            <p:cNvPr id="76" name="Google Shape;76;p5"/>
            <p:cNvCxnSpPr/>
            <p:nvPr/>
          </p:nvCxnSpPr>
          <p:spPr>
            <a:xfrm flipH="1" rot="1321967">
              <a:off x="3866069" y="4167070"/>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77" name="Google Shape;77;p5"/>
            <p:cNvCxnSpPr/>
            <p:nvPr/>
          </p:nvCxnSpPr>
          <p:spPr>
            <a:xfrm rot="-9482069">
              <a:off x="3846523" y="4523860"/>
              <a:ext cx="155595" cy="0"/>
            </a:xfrm>
            <a:prstGeom prst="straightConnector1">
              <a:avLst/>
            </a:prstGeom>
            <a:noFill/>
            <a:ln cap="flat" cmpd="sng" w="19050">
              <a:solidFill>
                <a:schemeClr val="dk1"/>
              </a:solidFill>
              <a:prstDash val="solid"/>
              <a:round/>
              <a:headEnd len="med" w="med" type="none"/>
              <a:tailEnd len="med" w="med" type="none"/>
            </a:ln>
          </p:spPr>
        </p:cxnSp>
        <p:cxnSp>
          <p:nvCxnSpPr>
            <p:cNvPr id="78" name="Google Shape;78;p5"/>
            <p:cNvCxnSpPr/>
            <p:nvPr/>
          </p:nvCxnSpPr>
          <p:spPr>
            <a:xfrm rot="-9478033">
              <a:off x="3657846" y="4683694"/>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79" name="Google Shape;79;p5"/>
            <p:cNvCxnSpPr/>
            <p:nvPr/>
          </p:nvCxnSpPr>
          <p:spPr>
            <a:xfrm rot="10800000">
              <a:off x="3411565" y="4664092"/>
              <a:ext cx="0" cy="155707"/>
            </a:xfrm>
            <a:prstGeom prst="straightConnector1">
              <a:avLst/>
            </a:prstGeom>
            <a:noFill/>
            <a:ln cap="flat" cmpd="sng" w="19050">
              <a:solidFill>
                <a:schemeClr val="dk1"/>
              </a:solidFill>
              <a:prstDash val="solid"/>
              <a:round/>
              <a:headEnd len="med" w="med" type="none"/>
              <a:tailEnd len="med" w="med" type="none"/>
            </a:ln>
          </p:spPr>
        </p:cxnSp>
        <p:cxnSp>
          <p:nvCxnSpPr>
            <p:cNvPr id="80" name="Google Shape;80;p5"/>
            <p:cNvCxnSpPr/>
            <p:nvPr/>
          </p:nvCxnSpPr>
          <p:spPr>
            <a:xfrm flipH="1" rot="-9478033">
              <a:off x="3141221" y="4475471"/>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81" name="Google Shape;81;p5"/>
            <p:cNvCxnSpPr/>
            <p:nvPr/>
          </p:nvCxnSpPr>
          <p:spPr>
            <a:xfrm rot="1324074">
              <a:off x="3115476" y="4229190"/>
              <a:ext cx="155707" cy="0"/>
            </a:xfrm>
            <a:prstGeom prst="straightConnector1">
              <a:avLst/>
            </a:prstGeom>
            <a:noFill/>
            <a:ln cap="flat" cmpd="sng" w="19050">
              <a:solidFill>
                <a:schemeClr val="dk1"/>
              </a:solidFill>
              <a:prstDash val="solid"/>
              <a:round/>
              <a:headEnd len="med" w="med" type="none"/>
              <a:tailEnd len="med" w="med" type="none"/>
            </a:ln>
          </p:spPr>
        </p:cxnSp>
        <p:cxnSp>
          <p:nvCxnSpPr>
            <p:cNvPr id="82" name="Google Shape;82;p5"/>
            <p:cNvCxnSpPr/>
            <p:nvPr/>
          </p:nvCxnSpPr>
          <p:spPr>
            <a:xfrm rot="1321967">
              <a:off x="3349445" y="3958846"/>
              <a:ext cx="110360" cy="110360"/>
            </a:xfrm>
            <a:prstGeom prst="straightConnector1">
              <a:avLst/>
            </a:prstGeom>
            <a:noFill/>
            <a:ln cap="flat" cmpd="sng" w="19050">
              <a:solidFill>
                <a:schemeClr val="dk1"/>
              </a:solidFill>
              <a:prstDash val="solid"/>
              <a:round/>
              <a:headEnd len="med" w="med" type="none"/>
              <a:tailEnd len="med" w="med" type="none"/>
            </a:ln>
          </p:spPr>
        </p:cxnSp>
      </p:grpSp>
      <p:sp>
        <p:nvSpPr>
          <p:cNvPr id="83" name="Google Shape;83;p5"/>
          <p:cNvSpPr/>
          <p:nvPr>
            <p:ph idx="5" type="pic"/>
          </p:nvPr>
        </p:nvSpPr>
        <p:spPr>
          <a:xfrm>
            <a:off x="2205500" y="1429752"/>
            <a:ext cx="1261200" cy="1683000"/>
          </a:xfrm>
          <a:prstGeom prst="round2SameRect">
            <a:avLst>
              <a:gd fmla="val 50000" name="adj1"/>
              <a:gd fmla="val 0" name="adj2"/>
            </a:avLst>
          </a:prstGeom>
          <a:noFill/>
          <a:ln>
            <a:noFill/>
          </a:ln>
        </p:spPr>
      </p:sp>
      <p:sp>
        <p:nvSpPr>
          <p:cNvPr id="84" name="Google Shape;84;p5"/>
          <p:cNvSpPr/>
          <p:nvPr>
            <p:ph idx="6" type="pic"/>
          </p:nvPr>
        </p:nvSpPr>
        <p:spPr>
          <a:xfrm>
            <a:off x="5677468" y="1429752"/>
            <a:ext cx="1261200" cy="1683000"/>
          </a:xfrm>
          <a:prstGeom prst="round2SameRect">
            <a:avLst>
              <a:gd fmla="val 50000" name="adj1"/>
              <a:gd fmla="val 0" name="adj2"/>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5" name="Shape 85"/>
        <p:cNvGrpSpPr/>
        <p:nvPr/>
      </p:nvGrpSpPr>
      <p:grpSpPr>
        <a:xfrm>
          <a:off x="0" y="0"/>
          <a:ext cx="0" cy="0"/>
          <a:chOff x="0" y="0"/>
          <a:chExt cx="0" cy="0"/>
        </a:xfrm>
      </p:grpSpPr>
      <p:sp>
        <p:nvSpPr>
          <p:cNvPr id="86" name="Google Shape;86;p6"/>
          <p:cNvSpPr/>
          <p:nvPr/>
        </p:nvSpPr>
        <p:spPr>
          <a:xfrm>
            <a:off x="8240125" y="-799225"/>
            <a:ext cx="1668300" cy="1668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6"/>
          <p:cNvSpPr/>
          <p:nvPr/>
        </p:nvSpPr>
        <p:spPr>
          <a:xfrm>
            <a:off x="7669475" y="4117525"/>
            <a:ext cx="3233100" cy="32334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6"/>
          <p:cNvSpPr txBox="1"/>
          <p:nvPr>
            <p:ph type="title"/>
          </p:nvPr>
        </p:nvSpPr>
        <p:spPr>
          <a:xfrm>
            <a:off x="713225" y="539500"/>
            <a:ext cx="7717500" cy="731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grpSp>
        <p:nvGrpSpPr>
          <p:cNvPr id="89" name="Google Shape;89;p6"/>
          <p:cNvGrpSpPr/>
          <p:nvPr/>
        </p:nvGrpSpPr>
        <p:grpSpPr>
          <a:xfrm>
            <a:off x="-570852" y="4409741"/>
            <a:ext cx="1472139" cy="1472045"/>
            <a:chOff x="3086925" y="3904550"/>
            <a:chExt cx="943800" cy="943800"/>
          </a:xfrm>
        </p:grpSpPr>
        <p:cxnSp>
          <p:nvCxnSpPr>
            <p:cNvPr id="90" name="Google Shape;90;p6"/>
            <p:cNvCxnSpPr/>
            <p:nvPr/>
          </p:nvCxnSpPr>
          <p:spPr>
            <a:xfrm>
              <a:off x="3558825" y="39045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91" name="Google Shape;91;p6"/>
            <p:cNvCxnSpPr/>
            <p:nvPr/>
          </p:nvCxnSpPr>
          <p:spPr>
            <a:xfrm flipH="1">
              <a:off x="3782409"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92" name="Google Shape;92;p6"/>
            <p:cNvCxnSpPr/>
            <p:nvPr/>
          </p:nvCxnSpPr>
          <p:spPr>
            <a:xfrm rot="10800000">
              <a:off x="38750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93" name="Google Shape;93;p6"/>
            <p:cNvCxnSpPr/>
            <p:nvPr/>
          </p:nvCxnSpPr>
          <p:spPr>
            <a:xfrm rot="10800000">
              <a:off x="3782409"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94" name="Google Shape;94;p6"/>
            <p:cNvCxnSpPr/>
            <p:nvPr/>
          </p:nvCxnSpPr>
          <p:spPr>
            <a:xfrm rot="10800000">
              <a:off x="3558825" y="46926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95" name="Google Shape;95;p6"/>
            <p:cNvCxnSpPr/>
            <p:nvPr/>
          </p:nvCxnSpPr>
          <p:spPr>
            <a:xfrm flipH="1" rot="10800000">
              <a:off x="3225141"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96" name="Google Shape;96;p6"/>
            <p:cNvCxnSpPr/>
            <p:nvPr/>
          </p:nvCxnSpPr>
          <p:spPr>
            <a:xfrm>
              <a:off x="30869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97" name="Google Shape;97;p6"/>
            <p:cNvCxnSpPr/>
            <p:nvPr/>
          </p:nvCxnSpPr>
          <p:spPr>
            <a:xfrm>
              <a:off x="3225141"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98" name="Google Shape;98;p6"/>
            <p:cNvCxnSpPr/>
            <p:nvPr/>
          </p:nvCxnSpPr>
          <p:spPr>
            <a:xfrm>
              <a:off x="3706235" y="3933157"/>
              <a:ext cx="0" cy="155595"/>
            </a:xfrm>
            <a:prstGeom prst="straightConnector1">
              <a:avLst/>
            </a:prstGeom>
            <a:noFill/>
            <a:ln cap="flat" cmpd="sng" w="19050">
              <a:solidFill>
                <a:schemeClr val="dk1"/>
              </a:solidFill>
              <a:prstDash val="solid"/>
              <a:round/>
              <a:headEnd len="med" w="med" type="none"/>
              <a:tailEnd len="med" w="med" type="none"/>
            </a:ln>
          </p:spPr>
        </p:cxnSp>
        <p:cxnSp>
          <p:nvCxnSpPr>
            <p:cNvPr id="99" name="Google Shape;99;p6"/>
            <p:cNvCxnSpPr/>
            <p:nvPr/>
          </p:nvCxnSpPr>
          <p:spPr>
            <a:xfrm flipH="1" rot="1321967">
              <a:off x="3866069" y="4167070"/>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100" name="Google Shape;100;p6"/>
            <p:cNvCxnSpPr/>
            <p:nvPr/>
          </p:nvCxnSpPr>
          <p:spPr>
            <a:xfrm rot="-9482069">
              <a:off x="3846523" y="4523860"/>
              <a:ext cx="155595" cy="0"/>
            </a:xfrm>
            <a:prstGeom prst="straightConnector1">
              <a:avLst/>
            </a:prstGeom>
            <a:noFill/>
            <a:ln cap="flat" cmpd="sng" w="19050">
              <a:solidFill>
                <a:schemeClr val="dk1"/>
              </a:solidFill>
              <a:prstDash val="solid"/>
              <a:round/>
              <a:headEnd len="med" w="med" type="none"/>
              <a:tailEnd len="med" w="med" type="none"/>
            </a:ln>
          </p:spPr>
        </p:cxnSp>
        <p:cxnSp>
          <p:nvCxnSpPr>
            <p:cNvPr id="101" name="Google Shape;101;p6"/>
            <p:cNvCxnSpPr/>
            <p:nvPr/>
          </p:nvCxnSpPr>
          <p:spPr>
            <a:xfrm rot="-9478033">
              <a:off x="3657846" y="4683694"/>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102" name="Google Shape;102;p6"/>
            <p:cNvCxnSpPr/>
            <p:nvPr/>
          </p:nvCxnSpPr>
          <p:spPr>
            <a:xfrm rot="10800000">
              <a:off x="3411565" y="4664092"/>
              <a:ext cx="0" cy="155707"/>
            </a:xfrm>
            <a:prstGeom prst="straightConnector1">
              <a:avLst/>
            </a:prstGeom>
            <a:noFill/>
            <a:ln cap="flat" cmpd="sng" w="19050">
              <a:solidFill>
                <a:schemeClr val="dk1"/>
              </a:solidFill>
              <a:prstDash val="solid"/>
              <a:round/>
              <a:headEnd len="med" w="med" type="none"/>
              <a:tailEnd len="med" w="med" type="none"/>
            </a:ln>
          </p:spPr>
        </p:cxnSp>
        <p:cxnSp>
          <p:nvCxnSpPr>
            <p:cNvPr id="103" name="Google Shape;103;p6"/>
            <p:cNvCxnSpPr/>
            <p:nvPr/>
          </p:nvCxnSpPr>
          <p:spPr>
            <a:xfrm flipH="1" rot="-9478033">
              <a:off x="3141221" y="4475471"/>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104" name="Google Shape;104;p6"/>
            <p:cNvCxnSpPr/>
            <p:nvPr/>
          </p:nvCxnSpPr>
          <p:spPr>
            <a:xfrm rot="1324074">
              <a:off x="3115476" y="4229190"/>
              <a:ext cx="155707" cy="0"/>
            </a:xfrm>
            <a:prstGeom prst="straightConnector1">
              <a:avLst/>
            </a:prstGeom>
            <a:noFill/>
            <a:ln cap="flat" cmpd="sng" w="19050">
              <a:solidFill>
                <a:schemeClr val="dk1"/>
              </a:solidFill>
              <a:prstDash val="solid"/>
              <a:round/>
              <a:headEnd len="med" w="med" type="none"/>
              <a:tailEnd len="med" w="med" type="none"/>
            </a:ln>
          </p:spPr>
        </p:cxnSp>
        <p:cxnSp>
          <p:nvCxnSpPr>
            <p:cNvPr id="105" name="Google Shape;105;p6"/>
            <p:cNvCxnSpPr/>
            <p:nvPr/>
          </p:nvCxnSpPr>
          <p:spPr>
            <a:xfrm rot="1321967">
              <a:off x="3349445" y="3958846"/>
              <a:ext cx="110360" cy="110360"/>
            </a:xfrm>
            <a:prstGeom prst="straightConnector1">
              <a:avLst/>
            </a:prstGeom>
            <a:noFill/>
            <a:ln cap="flat" cmpd="sng" w="19050">
              <a:solidFill>
                <a:schemeClr val="dk1"/>
              </a:solidFill>
              <a:prstDash val="solid"/>
              <a:round/>
              <a:headEnd len="med" w="med" type="none"/>
              <a:tailEnd len="med" w="med" type="none"/>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6" name="Shape 106"/>
        <p:cNvGrpSpPr/>
        <p:nvPr/>
      </p:nvGrpSpPr>
      <p:grpSpPr>
        <a:xfrm>
          <a:off x="0" y="0"/>
          <a:ext cx="0" cy="0"/>
          <a:chOff x="0" y="0"/>
          <a:chExt cx="0" cy="0"/>
        </a:xfrm>
      </p:grpSpPr>
      <p:sp>
        <p:nvSpPr>
          <p:cNvPr id="107" name="Google Shape;107;p7"/>
          <p:cNvSpPr/>
          <p:nvPr/>
        </p:nvSpPr>
        <p:spPr>
          <a:xfrm>
            <a:off x="-1637150" y="-629275"/>
            <a:ext cx="2929800" cy="2929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txBox="1"/>
          <p:nvPr>
            <p:ph type="title"/>
          </p:nvPr>
        </p:nvSpPr>
        <p:spPr>
          <a:xfrm>
            <a:off x="713225" y="539500"/>
            <a:ext cx="7717800" cy="640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09" name="Google Shape;109;p7"/>
          <p:cNvSpPr txBox="1"/>
          <p:nvPr>
            <p:ph idx="1" type="subTitle"/>
          </p:nvPr>
        </p:nvSpPr>
        <p:spPr>
          <a:xfrm>
            <a:off x="4578900" y="1802175"/>
            <a:ext cx="3852000" cy="217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Font typeface="Nunito Light"/>
              <a:buChar char="●"/>
              <a:defRPr>
                <a:latin typeface="Roboto"/>
                <a:ea typeface="Roboto"/>
                <a:cs typeface="Roboto"/>
                <a:sym typeface="Roboto"/>
              </a:defRPr>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1600"/>
              </a:spcBef>
              <a:spcAft>
                <a:spcPts val="0"/>
              </a:spcAft>
              <a:buClr>
                <a:srgbClr val="E76A28"/>
              </a:buClr>
              <a:buSzPts val="1500"/>
              <a:buFont typeface="Nunito Light"/>
              <a:buChar char="■"/>
              <a:defRPr/>
            </a:lvl3pPr>
            <a:lvl4pPr lvl="3" rtl="0" algn="ctr">
              <a:lnSpc>
                <a:spcPct val="100000"/>
              </a:lnSpc>
              <a:spcBef>
                <a:spcPts val="1600"/>
              </a:spcBef>
              <a:spcAft>
                <a:spcPts val="0"/>
              </a:spcAft>
              <a:buClr>
                <a:srgbClr val="E76A28"/>
              </a:buClr>
              <a:buSzPts val="1500"/>
              <a:buFont typeface="Nunito Light"/>
              <a:buChar char="●"/>
              <a:defRPr/>
            </a:lvl4pPr>
            <a:lvl5pPr lvl="4" rtl="0" algn="ctr">
              <a:lnSpc>
                <a:spcPct val="100000"/>
              </a:lnSpc>
              <a:spcBef>
                <a:spcPts val="1600"/>
              </a:spcBef>
              <a:spcAft>
                <a:spcPts val="0"/>
              </a:spcAft>
              <a:buClr>
                <a:srgbClr val="E76A28"/>
              </a:buClr>
              <a:buSzPts val="1400"/>
              <a:buFont typeface="Nunito Light"/>
              <a:buChar char="○"/>
              <a:defRPr/>
            </a:lvl5pPr>
            <a:lvl6pPr lvl="5" rtl="0" algn="ctr">
              <a:lnSpc>
                <a:spcPct val="100000"/>
              </a:lnSpc>
              <a:spcBef>
                <a:spcPts val="1600"/>
              </a:spcBef>
              <a:spcAft>
                <a:spcPts val="0"/>
              </a:spcAft>
              <a:buClr>
                <a:srgbClr val="999999"/>
              </a:buClr>
              <a:buSzPts val="1400"/>
              <a:buFont typeface="Nunito Light"/>
              <a:buChar char="■"/>
              <a:defRPr/>
            </a:lvl6pPr>
            <a:lvl7pPr lvl="6" rtl="0" algn="ctr">
              <a:lnSpc>
                <a:spcPct val="100000"/>
              </a:lnSpc>
              <a:spcBef>
                <a:spcPts val="1600"/>
              </a:spcBef>
              <a:spcAft>
                <a:spcPts val="0"/>
              </a:spcAft>
              <a:buClr>
                <a:srgbClr val="999999"/>
              </a:buClr>
              <a:buSzPts val="1300"/>
              <a:buFont typeface="Nunito Light"/>
              <a:buChar char="●"/>
              <a:defRPr/>
            </a:lvl7pPr>
            <a:lvl8pPr lvl="7" rtl="0" algn="ctr">
              <a:lnSpc>
                <a:spcPct val="100000"/>
              </a:lnSpc>
              <a:spcBef>
                <a:spcPts val="1600"/>
              </a:spcBef>
              <a:spcAft>
                <a:spcPts val="0"/>
              </a:spcAft>
              <a:buClr>
                <a:srgbClr val="999999"/>
              </a:buClr>
              <a:buSzPts val="1300"/>
              <a:buFont typeface="Nunito Light"/>
              <a:buChar char="○"/>
              <a:defRPr/>
            </a:lvl8pPr>
            <a:lvl9pPr lvl="8" rtl="0" algn="ctr">
              <a:lnSpc>
                <a:spcPct val="100000"/>
              </a:lnSpc>
              <a:spcBef>
                <a:spcPts val="1600"/>
              </a:spcBef>
              <a:spcAft>
                <a:spcPts val="1600"/>
              </a:spcAft>
              <a:buClr>
                <a:srgbClr val="999999"/>
              </a:buClr>
              <a:buSzPts val="1400"/>
              <a:buFont typeface="Nunito Light"/>
              <a:buChar char="■"/>
              <a:defRPr/>
            </a:lvl9pPr>
          </a:lstStyle>
          <a:p/>
        </p:txBody>
      </p:sp>
      <p:sp>
        <p:nvSpPr>
          <p:cNvPr id="110" name="Google Shape;110;p7"/>
          <p:cNvSpPr/>
          <p:nvPr>
            <p:ph idx="2" type="pic"/>
          </p:nvPr>
        </p:nvSpPr>
        <p:spPr>
          <a:xfrm>
            <a:off x="-1317739" y="1781923"/>
            <a:ext cx="5614800" cy="2318400"/>
          </a:xfrm>
          <a:prstGeom prst="roundRect">
            <a:avLst>
              <a:gd fmla="val 16667" name="adj"/>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1" name="Shape 111"/>
        <p:cNvGrpSpPr/>
        <p:nvPr/>
      </p:nvGrpSpPr>
      <p:grpSpPr>
        <a:xfrm>
          <a:off x="0" y="0"/>
          <a:ext cx="0" cy="0"/>
          <a:chOff x="0" y="0"/>
          <a:chExt cx="0" cy="0"/>
        </a:xfrm>
      </p:grpSpPr>
      <p:sp>
        <p:nvSpPr>
          <p:cNvPr id="112" name="Google Shape;112;p8"/>
          <p:cNvSpPr/>
          <p:nvPr/>
        </p:nvSpPr>
        <p:spPr>
          <a:xfrm>
            <a:off x="3830475" y="547875"/>
            <a:ext cx="1497300" cy="4595700"/>
          </a:xfrm>
          <a:prstGeom prst="round2SameRect">
            <a:avLst>
              <a:gd fmla="val 50000" name="adj1"/>
              <a:gd fmla="val 0" name="adj2"/>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8"/>
          <p:cNvSpPr/>
          <p:nvPr/>
        </p:nvSpPr>
        <p:spPr>
          <a:xfrm>
            <a:off x="-1742600" y="3575975"/>
            <a:ext cx="2929800" cy="2929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8"/>
          <p:cNvSpPr/>
          <p:nvPr/>
        </p:nvSpPr>
        <p:spPr>
          <a:xfrm>
            <a:off x="8430725" y="-316525"/>
            <a:ext cx="2929800" cy="2929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8"/>
          <p:cNvSpPr txBox="1"/>
          <p:nvPr>
            <p:ph type="title"/>
          </p:nvPr>
        </p:nvSpPr>
        <p:spPr>
          <a:xfrm>
            <a:off x="713225" y="1800677"/>
            <a:ext cx="7717500" cy="20919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6" name="Shape 116"/>
        <p:cNvGrpSpPr/>
        <p:nvPr/>
      </p:nvGrpSpPr>
      <p:grpSpPr>
        <a:xfrm>
          <a:off x="0" y="0"/>
          <a:ext cx="0" cy="0"/>
          <a:chOff x="0" y="0"/>
          <a:chExt cx="0" cy="0"/>
        </a:xfrm>
      </p:grpSpPr>
      <p:sp>
        <p:nvSpPr>
          <p:cNvPr id="117" name="Google Shape;117;p9"/>
          <p:cNvSpPr txBox="1"/>
          <p:nvPr>
            <p:ph type="title"/>
          </p:nvPr>
        </p:nvSpPr>
        <p:spPr>
          <a:xfrm>
            <a:off x="1710450" y="1320900"/>
            <a:ext cx="5723400" cy="1573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700"/>
              <a:buNone/>
              <a:defRPr sz="9600"/>
            </a:lvl1pPr>
            <a:lvl2pPr lvl="1" rtl="0" algn="ctr">
              <a:spcBef>
                <a:spcPts val="0"/>
              </a:spcBef>
              <a:spcAft>
                <a:spcPts val="0"/>
              </a:spcAft>
              <a:buSzPts val="3700"/>
              <a:buNone/>
              <a:defRPr/>
            </a:lvl2pPr>
            <a:lvl3pPr lvl="2" rtl="0" algn="ctr">
              <a:spcBef>
                <a:spcPts val="0"/>
              </a:spcBef>
              <a:spcAft>
                <a:spcPts val="0"/>
              </a:spcAft>
              <a:buSzPts val="3700"/>
              <a:buNone/>
              <a:defRPr/>
            </a:lvl3pPr>
            <a:lvl4pPr lvl="3" rtl="0" algn="ctr">
              <a:spcBef>
                <a:spcPts val="0"/>
              </a:spcBef>
              <a:spcAft>
                <a:spcPts val="0"/>
              </a:spcAft>
              <a:buSzPts val="3700"/>
              <a:buNone/>
              <a:defRPr/>
            </a:lvl4pPr>
            <a:lvl5pPr lvl="4" rtl="0" algn="ctr">
              <a:spcBef>
                <a:spcPts val="0"/>
              </a:spcBef>
              <a:spcAft>
                <a:spcPts val="0"/>
              </a:spcAft>
              <a:buSzPts val="3700"/>
              <a:buNone/>
              <a:defRPr/>
            </a:lvl5pPr>
            <a:lvl6pPr lvl="5" rtl="0" algn="ctr">
              <a:spcBef>
                <a:spcPts val="0"/>
              </a:spcBef>
              <a:spcAft>
                <a:spcPts val="0"/>
              </a:spcAft>
              <a:buSzPts val="3700"/>
              <a:buNone/>
              <a:defRPr/>
            </a:lvl6pPr>
            <a:lvl7pPr lvl="6" rtl="0" algn="ctr">
              <a:spcBef>
                <a:spcPts val="0"/>
              </a:spcBef>
              <a:spcAft>
                <a:spcPts val="0"/>
              </a:spcAft>
              <a:buSzPts val="3700"/>
              <a:buNone/>
              <a:defRPr/>
            </a:lvl7pPr>
            <a:lvl8pPr lvl="7" rtl="0" algn="ctr">
              <a:spcBef>
                <a:spcPts val="0"/>
              </a:spcBef>
              <a:spcAft>
                <a:spcPts val="0"/>
              </a:spcAft>
              <a:buSzPts val="3700"/>
              <a:buNone/>
              <a:defRPr/>
            </a:lvl8pPr>
            <a:lvl9pPr lvl="8" rtl="0" algn="ctr">
              <a:spcBef>
                <a:spcPts val="0"/>
              </a:spcBef>
              <a:spcAft>
                <a:spcPts val="0"/>
              </a:spcAft>
              <a:buSzPts val="3700"/>
              <a:buNone/>
              <a:defRPr/>
            </a:lvl9pPr>
          </a:lstStyle>
          <a:p/>
        </p:txBody>
      </p:sp>
      <p:sp>
        <p:nvSpPr>
          <p:cNvPr id="118" name="Google Shape;118;p9"/>
          <p:cNvSpPr txBox="1"/>
          <p:nvPr>
            <p:ph idx="1" type="subTitle"/>
          </p:nvPr>
        </p:nvSpPr>
        <p:spPr>
          <a:xfrm>
            <a:off x="1710175" y="2894100"/>
            <a:ext cx="5723400" cy="671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atin typeface="Roboto"/>
                <a:ea typeface="Roboto"/>
                <a:cs typeface="Roboto"/>
                <a:sym typeface="Roboto"/>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19" name="Google Shape;119;p9"/>
          <p:cNvSpPr/>
          <p:nvPr/>
        </p:nvSpPr>
        <p:spPr>
          <a:xfrm rot="5400000">
            <a:off x="6524400" y="-1989250"/>
            <a:ext cx="363000" cy="4876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0" name="Shape 120"/>
        <p:cNvGrpSpPr/>
        <p:nvPr/>
      </p:nvGrpSpPr>
      <p:grpSpPr>
        <a:xfrm>
          <a:off x="0" y="0"/>
          <a:ext cx="0" cy="0"/>
          <a:chOff x="0" y="0"/>
          <a:chExt cx="0" cy="0"/>
        </a:xfrm>
      </p:grpSpPr>
      <p:sp>
        <p:nvSpPr>
          <p:cNvPr id="121" name="Google Shape;121;p10"/>
          <p:cNvSpPr/>
          <p:nvPr/>
        </p:nvSpPr>
        <p:spPr>
          <a:xfrm>
            <a:off x="118775" y="2592550"/>
            <a:ext cx="5205300" cy="52452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0"/>
          <p:cNvSpPr/>
          <p:nvPr/>
        </p:nvSpPr>
        <p:spPr>
          <a:xfrm>
            <a:off x="255569" y="1970506"/>
            <a:ext cx="915300" cy="9153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3" name="Google Shape;123;p10"/>
          <p:cNvGrpSpPr/>
          <p:nvPr/>
        </p:nvGrpSpPr>
        <p:grpSpPr>
          <a:xfrm>
            <a:off x="309273" y="2024468"/>
            <a:ext cx="807515" cy="807515"/>
            <a:chOff x="3086925" y="3904550"/>
            <a:chExt cx="943800" cy="943800"/>
          </a:xfrm>
        </p:grpSpPr>
        <p:cxnSp>
          <p:nvCxnSpPr>
            <p:cNvPr id="124" name="Google Shape;124;p10"/>
            <p:cNvCxnSpPr/>
            <p:nvPr/>
          </p:nvCxnSpPr>
          <p:spPr>
            <a:xfrm>
              <a:off x="3558825" y="39045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125" name="Google Shape;125;p10"/>
            <p:cNvCxnSpPr/>
            <p:nvPr/>
          </p:nvCxnSpPr>
          <p:spPr>
            <a:xfrm flipH="1">
              <a:off x="3782409"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126" name="Google Shape;126;p10"/>
            <p:cNvCxnSpPr/>
            <p:nvPr/>
          </p:nvCxnSpPr>
          <p:spPr>
            <a:xfrm rot="10800000">
              <a:off x="38750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127" name="Google Shape;127;p10"/>
            <p:cNvCxnSpPr/>
            <p:nvPr/>
          </p:nvCxnSpPr>
          <p:spPr>
            <a:xfrm rot="10800000">
              <a:off x="3782409"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128" name="Google Shape;128;p10"/>
            <p:cNvCxnSpPr/>
            <p:nvPr/>
          </p:nvCxnSpPr>
          <p:spPr>
            <a:xfrm rot="10800000">
              <a:off x="3558825" y="46926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129" name="Google Shape;129;p10"/>
            <p:cNvCxnSpPr/>
            <p:nvPr/>
          </p:nvCxnSpPr>
          <p:spPr>
            <a:xfrm flipH="1" rot="10800000">
              <a:off x="3225141"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130" name="Google Shape;130;p10"/>
            <p:cNvCxnSpPr/>
            <p:nvPr/>
          </p:nvCxnSpPr>
          <p:spPr>
            <a:xfrm>
              <a:off x="30869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131" name="Google Shape;131;p10"/>
            <p:cNvCxnSpPr/>
            <p:nvPr/>
          </p:nvCxnSpPr>
          <p:spPr>
            <a:xfrm>
              <a:off x="3225141"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132" name="Google Shape;132;p10"/>
            <p:cNvCxnSpPr/>
            <p:nvPr/>
          </p:nvCxnSpPr>
          <p:spPr>
            <a:xfrm>
              <a:off x="3706235" y="3933157"/>
              <a:ext cx="0" cy="155595"/>
            </a:xfrm>
            <a:prstGeom prst="straightConnector1">
              <a:avLst/>
            </a:prstGeom>
            <a:noFill/>
            <a:ln cap="flat" cmpd="sng" w="19050">
              <a:solidFill>
                <a:schemeClr val="dk1"/>
              </a:solidFill>
              <a:prstDash val="solid"/>
              <a:round/>
              <a:headEnd len="med" w="med" type="none"/>
              <a:tailEnd len="med" w="med" type="none"/>
            </a:ln>
          </p:spPr>
        </p:cxnSp>
        <p:cxnSp>
          <p:nvCxnSpPr>
            <p:cNvPr id="133" name="Google Shape;133;p10"/>
            <p:cNvCxnSpPr/>
            <p:nvPr/>
          </p:nvCxnSpPr>
          <p:spPr>
            <a:xfrm flipH="1" rot="1321967">
              <a:off x="3866069" y="4167070"/>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134" name="Google Shape;134;p10"/>
            <p:cNvCxnSpPr/>
            <p:nvPr/>
          </p:nvCxnSpPr>
          <p:spPr>
            <a:xfrm rot="-9482069">
              <a:off x="3846523" y="4523860"/>
              <a:ext cx="155595" cy="0"/>
            </a:xfrm>
            <a:prstGeom prst="straightConnector1">
              <a:avLst/>
            </a:prstGeom>
            <a:noFill/>
            <a:ln cap="flat" cmpd="sng" w="19050">
              <a:solidFill>
                <a:schemeClr val="dk1"/>
              </a:solidFill>
              <a:prstDash val="solid"/>
              <a:round/>
              <a:headEnd len="med" w="med" type="none"/>
              <a:tailEnd len="med" w="med" type="none"/>
            </a:ln>
          </p:spPr>
        </p:cxnSp>
        <p:cxnSp>
          <p:nvCxnSpPr>
            <p:cNvPr id="135" name="Google Shape;135;p10"/>
            <p:cNvCxnSpPr/>
            <p:nvPr/>
          </p:nvCxnSpPr>
          <p:spPr>
            <a:xfrm rot="-9478033">
              <a:off x="3657846" y="4683694"/>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136" name="Google Shape;136;p10"/>
            <p:cNvCxnSpPr/>
            <p:nvPr/>
          </p:nvCxnSpPr>
          <p:spPr>
            <a:xfrm rot="10800000">
              <a:off x="3411565" y="4664092"/>
              <a:ext cx="0" cy="155707"/>
            </a:xfrm>
            <a:prstGeom prst="straightConnector1">
              <a:avLst/>
            </a:prstGeom>
            <a:noFill/>
            <a:ln cap="flat" cmpd="sng" w="19050">
              <a:solidFill>
                <a:schemeClr val="dk1"/>
              </a:solidFill>
              <a:prstDash val="solid"/>
              <a:round/>
              <a:headEnd len="med" w="med" type="none"/>
              <a:tailEnd len="med" w="med" type="none"/>
            </a:ln>
          </p:spPr>
        </p:cxnSp>
        <p:cxnSp>
          <p:nvCxnSpPr>
            <p:cNvPr id="137" name="Google Shape;137;p10"/>
            <p:cNvCxnSpPr/>
            <p:nvPr/>
          </p:nvCxnSpPr>
          <p:spPr>
            <a:xfrm flipH="1" rot="-9478033">
              <a:off x="3141221" y="4475471"/>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138" name="Google Shape;138;p10"/>
            <p:cNvCxnSpPr/>
            <p:nvPr/>
          </p:nvCxnSpPr>
          <p:spPr>
            <a:xfrm rot="1324074">
              <a:off x="3115476" y="4229190"/>
              <a:ext cx="155707" cy="0"/>
            </a:xfrm>
            <a:prstGeom prst="straightConnector1">
              <a:avLst/>
            </a:prstGeom>
            <a:noFill/>
            <a:ln cap="flat" cmpd="sng" w="19050">
              <a:solidFill>
                <a:schemeClr val="dk1"/>
              </a:solidFill>
              <a:prstDash val="solid"/>
              <a:round/>
              <a:headEnd len="med" w="med" type="none"/>
              <a:tailEnd len="med" w="med" type="none"/>
            </a:ln>
          </p:spPr>
        </p:cxnSp>
        <p:cxnSp>
          <p:nvCxnSpPr>
            <p:cNvPr id="139" name="Google Shape;139;p10"/>
            <p:cNvCxnSpPr/>
            <p:nvPr/>
          </p:nvCxnSpPr>
          <p:spPr>
            <a:xfrm rot="1321967">
              <a:off x="3349445" y="3958846"/>
              <a:ext cx="110360" cy="110360"/>
            </a:xfrm>
            <a:prstGeom prst="straightConnector1">
              <a:avLst/>
            </a:prstGeom>
            <a:noFill/>
            <a:ln cap="flat" cmpd="sng" w="19050">
              <a:solidFill>
                <a:schemeClr val="dk1"/>
              </a:solidFill>
              <a:prstDash val="solid"/>
              <a:round/>
              <a:headEnd len="med" w="med" type="none"/>
              <a:tailEnd len="med" w="med" type="none"/>
            </a:ln>
          </p:spPr>
        </p:cxnSp>
      </p:grpSp>
      <p:sp>
        <p:nvSpPr>
          <p:cNvPr id="140" name="Google Shape;140;p10"/>
          <p:cNvSpPr/>
          <p:nvPr/>
        </p:nvSpPr>
        <p:spPr>
          <a:xfrm rot="5400000">
            <a:off x="2410450" y="804800"/>
            <a:ext cx="1650900" cy="6491700"/>
          </a:xfrm>
          <a:prstGeom prst="round2SameRect">
            <a:avLst>
              <a:gd fmla="val 50000" name="adj1"/>
              <a:gd fmla="val 0" name="adj2"/>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0"/>
          <p:cNvSpPr txBox="1"/>
          <p:nvPr>
            <p:ph type="title"/>
          </p:nvPr>
        </p:nvSpPr>
        <p:spPr>
          <a:xfrm>
            <a:off x="710050" y="3458975"/>
            <a:ext cx="4845000" cy="11451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3700"/>
              <a:buNone/>
              <a:defRPr sz="3000"/>
            </a:lvl1pPr>
            <a:lvl2pPr lvl="1" rtl="0" algn="ctr">
              <a:spcBef>
                <a:spcPts val="0"/>
              </a:spcBef>
              <a:spcAft>
                <a:spcPts val="0"/>
              </a:spcAft>
              <a:buSzPts val="3700"/>
              <a:buNone/>
              <a:defRPr/>
            </a:lvl2pPr>
            <a:lvl3pPr lvl="2" rtl="0" algn="ctr">
              <a:spcBef>
                <a:spcPts val="0"/>
              </a:spcBef>
              <a:spcAft>
                <a:spcPts val="0"/>
              </a:spcAft>
              <a:buSzPts val="3700"/>
              <a:buNone/>
              <a:defRPr/>
            </a:lvl3pPr>
            <a:lvl4pPr lvl="3" rtl="0" algn="ctr">
              <a:spcBef>
                <a:spcPts val="0"/>
              </a:spcBef>
              <a:spcAft>
                <a:spcPts val="0"/>
              </a:spcAft>
              <a:buSzPts val="3700"/>
              <a:buNone/>
              <a:defRPr/>
            </a:lvl4pPr>
            <a:lvl5pPr lvl="4" rtl="0" algn="ctr">
              <a:spcBef>
                <a:spcPts val="0"/>
              </a:spcBef>
              <a:spcAft>
                <a:spcPts val="0"/>
              </a:spcAft>
              <a:buSzPts val="3700"/>
              <a:buNone/>
              <a:defRPr/>
            </a:lvl5pPr>
            <a:lvl6pPr lvl="5" rtl="0" algn="ctr">
              <a:spcBef>
                <a:spcPts val="0"/>
              </a:spcBef>
              <a:spcAft>
                <a:spcPts val="0"/>
              </a:spcAft>
              <a:buSzPts val="3700"/>
              <a:buNone/>
              <a:defRPr/>
            </a:lvl6pPr>
            <a:lvl7pPr lvl="6" rtl="0" algn="ctr">
              <a:spcBef>
                <a:spcPts val="0"/>
              </a:spcBef>
              <a:spcAft>
                <a:spcPts val="0"/>
              </a:spcAft>
              <a:buSzPts val="3700"/>
              <a:buNone/>
              <a:defRPr/>
            </a:lvl7pPr>
            <a:lvl8pPr lvl="7" rtl="0" algn="ctr">
              <a:spcBef>
                <a:spcPts val="0"/>
              </a:spcBef>
              <a:spcAft>
                <a:spcPts val="0"/>
              </a:spcAft>
              <a:buSzPts val="3700"/>
              <a:buNone/>
              <a:defRPr/>
            </a:lvl8pPr>
            <a:lvl9pPr lvl="8" rtl="0" algn="ctr">
              <a:spcBef>
                <a:spcPts val="0"/>
              </a:spcBef>
              <a:spcAft>
                <a:spcPts val="0"/>
              </a:spcAft>
              <a:buSzPts val="3700"/>
              <a:buNone/>
              <a:defRPr/>
            </a:lvl9pPr>
          </a:lstStyle>
          <a:p/>
        </p:txBody>
      </p:sp>
      <p:sp>
        <p:nvSpPr>
          <p:cNvPr id="142" name="Google Shape;142;p10"/>
          <p:cNvSpPr/>
          <p:nvPr/>
        </p:nvSpPr>
        <p:spPr>
          <a:xfrm>
            <a:off x="8240125" y="-799225"/>
            <a:ext cx="1668300" cy="1668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theme" Target="../theme/theme2.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539500"/>
            <a:ext cx="7717500" cy="731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700"/>
              <a:buFont typeface="Poppins"/>
              <a:buNone/>
              <a:defRPr b="1" sz="3700">
                <a:solidFill>
                  <a:schemeClr val="dk1"/>
                </a:solidFill>
                <a:latin typeface="Poppins"/>
                <a:ea typeface="Poppins"/>
                <a:cs typeface="Poppins"/>
                <a:sym typeface="Poppins"/>
              </a:defRPr>
            </a:lvl1pPr>
            <a:lvl2pPr lvl="1" rtl="0">
              <a:spcBef>
                <a:spcPts val="0"/>
              </a:spcBef>
              <a:spcAft>
                <a:spcPts val="0"/>
              </a:spcAft>
              <a:buClr>
                <a:schemeClr val="dk1"/>
              </a:buClr>
              <a:buSzPts val="3700"/>
              <a:buFont typeface="Poppins"/>
              <a:buNone/>
              <a:defRPr b="1" sz="3700">
                <a:solidFill>
                  <a:schemeClr val="dk1"/>
                </a:solidFill>
                <a:latin typeface="Poppins"/>
                <a:ea typeface="Poppins"/>
                <a:cs typeface="Poppins"/>
                <a:sym typeface="Poppins"/>
              </a:defRPr>
            </a:lvl2pPr>
            <a:lvl3pPr lvl="2" rtl="0">
              <a:spcBef>
                <a:spcPts val="0"/>
              </a:spcBef>
              <a:spcAft>
                <a:spcPts val="0"/>
              </a:spcAft>
              <a:buClr>
                <a:schemeClr val="dk1"/>
              </a:buClr>
              <a:buSzPts val="3700"/>
              <a:buFont typeface="Poppins"/>
              <a:buNone/>
              <a:defRPr b="1" sz="3700">
                <a:solidFill>
                  <a:schemeClr val="dk1"/>
                </a:solidFill>
                <a:latin typeface="Poppins"/>
                <a:ea typeface="Poppins"/>
                <a:cs typeface="Poppins"/>
                <a:sym typeface="Poppins"/>
              </a:defRPr>
            </a:lvl3pPr>
            <a:lvl4pPr lvl="3" rtl="0">
              <a:spcBef>
                <a:spcPts val="0"/>
              </a:spcBef>
              <a:spcAft>
                <a:spcPts val="0"/>
              </a:spcAft>
              <a:buClr>
                <a:schemeClr val="dk1"/>
              </a:buClr>
              <a:buSzPts val="3700"/>
              <a:buFont typeface="Poppins"/>
              <a:buNone/>
              <a:defRPr b="1" sz="3700">
                <a:solidFill>
                  <a:schemeClr val="dk1"/>
                </a:solidFill>
                <a:latin typeface="Poppins"/>
                <a:ea typeface="Poppins"/>
                <a:cs typeface="Poppins"/>
                <a:sym typeface="Poppins"/>
              </a:defRPr>
            </a:lvl4pPr>
            <a:lvl5pPr lvl="4" rtl="0">
              <a:spcBef>
                <a:spcPts val="0"/>
              </a:spcBef>
              <a:spcAft>
                <a:spcPts val="0"/>
              </a:spcAft>
              <a:buClr>
                <a:schemeClr val="dk1"/>
              </a:buClr>
              <a:buSzPts val="3700"/>
              <a:buFont typeface="Poppins"/>
              <a:buNone/>
              <a:defRPr b="1" sz="3700">
                <a:solidFill>
                  <a:schemeClr val="dk1"/>
                </a:solidFill>
                <a:latin typeface="Poppins"/>
                <a:ea typeface="Poppins"/>
                <a:cs typeface="Poppins"/>
                <a:sym typeface="Poppins"/>
              </a:defRPr>
            </a:lvl5pPr>
            <a:lvl6pPr lvl="5" rtl="0">
              <a:spcBef>
                <a:spcPts val="0"/>
              </a:spcBef>
              <a:spcAft>
                <a:spcPts val="0"/>
              </a:spcAft>
              <a:buClr>
                <a:schemeClr val="dk1"/>
              </a:buClr>
              <a:buSzPts val="3700"/>
              <a:buFont typeface="Poppins"/>
              <a:buNone/>
              <a:defRPr b="1" sz="3700">
                <a:solidFill>
                  <a:schemeClr val="dk1"/>
                </a:solidFill>
                <a:latin typeface="Poppins"/>
                <a:ea typeface="Poppins"/>
                <a:cs typeface="Poppins"/>
                <a:sym typeface="Poppins"/>
              </a:defRPr>
            </a:lvl6pPr>
            <a:lvl7pPr lvl="6" rtl="0">
              <a:spcBef>
                <a:spcPts val="0"/>
              </a:spcBef>
              <a:spcAft>
                <a:spcPts val="0"/>
              </a:spcAft>
              <a:buClr>
                <a:schemeClr val="dk1"/>
              </a:buClr>
              <a:buSzPts val="3700"/>
              <a:buFont typeface="Poppins"/>
              <a:buNone/>
              <a:defRPr b="1" sz="3700">
                <a:solidFill>
                  <a:schemeClr val="dk1"/>
                </a:solidFill>
                <a:latin typeface="Poppins"/>
                <a:ea typeface="Poppins"/>
                <a:cs typeface="Poppins"/>
                <a:sym typeface="Poppins"/>
              </a:defRPr>
            </a:lvl7pPr>
            <a:lvl8pPr lvl="7" rtl="0">
              <a:spcBef>
                <a:spcPts val="0"/>
              </a:spcBef>
              <a:spcAft>
                <a:spcPts val="0"/>
              </a:spcAft>
              <a:buClr>
                <a:schemeClr val="dk1"/>
              </a:buClr>
              <a:buSzPts val="3700"/>
              <a:buFont typeface="Poppins"/>
              <a:buNone/>
              <a:defRPr b="1" sz="3700">
                <a:solidFill>
                  <a:schemeClr val="dk1"/>
                </a:solidFill>
                <a:latin typeface="Poppins"/>
                <a:ea typeface="Poppins"/>
                <a:cs typeface="Poppins"/>
                <a:sym typeface="Poppins"/>
              </a:defRPr>
            </a:lvl8pPr>
            <a:lvl9pPr lvl="8" rtl="0">
              <a:spcBef>
                <a:spcPts val="0"/>
              </a:spcBef>
              <a:spcAft>
                <a:spcPts val="0"/>
              </a:spcAft>
              <a:buClr>
                <a:schemeClr val="dk1"/>
              </a:buClr>
              <a:buSzPts val="3700"/>
              <a:buFont typeface="Poppins"/>
              <a:buNone/>
              <a:defRPr b="1" sz="3700">
                <a:solidFill>
                  <a:schemeClr val="dk1"/>
                </a:solidFill>
                <a:latin typeface="Poppins"/>
                <a:ea typeface="Poppins"/>
                <a:cs typeface="Poppins"/>
                <a:sym typeface="Poppins"/>
              </a:defRPr>
            </a:lvl9pPr>
          </a:lstStyle>
          <a:p/>
        </p:txBody>
      </p:sp>
      <p:sp>
        <p:nvSpPr>
          <p:cNvPr id="7" name="Google Shape;7;p1"/>
          <p:cNvSpPr txBox="1"/>
          <p:nvPr>
            <p:ph idx="1" type="body"/>
          </p:nvPr>
        </p:nvSpPr>
        <p:spPr>
          <a:xfrm>
            <a:off x="6610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Rubik Light"/>
              <a:buChar char="●"/>
              <a:defRPr>
                <a:solidFill>
                  <a:schemeClr val="dk1"/>
                </a:solidFill>
                <a:latin typeface="Rubik Light"/>
                <a:ea typeface="Rubik Light"/>
                <a:cs typeface="Rubik Light"/>
                <a:sym typeface="Rubik Light"/>
              </a:defRPr>
            </a:lvl1pPr>
            <a:lvl2pPr indent="-317500" lvl="1" marL="914400">
              <a:lnSpc>
                <a:spcPct val="100000"/>
              </a:lnSpc>
              <a:spcBef>
                <a:spcPts val="1600"/>
              </a:spcBef>
              <a:spcAft>
                <a:spcPts val="0"/>
              </a:spcAft>
              <a:buClr>
                <a:schemeClr val="dk1"/>
              </a:buClr>
              <a:buSzPts val="1400"/>
              <a:buFont typeface="Rubik Light"/>
              <a:buChar char="○"/>
              <a:defRPr>
                <a:solidFill>
                  <a:schemeClr val="dk1"/>
                </a:solidFill>
                <a:latin typeface="Rubik Light"/>
                <a:ea typeface="Rubik Light"/>
                <a:cs typeface="Rubik Light"/>
                <a:sym typeface="Rubik Light"/>
              </a:defRPr>
            </a:lvl2pPr>
            <a:lvl3pPr indent="-317500" lvl="2" marL="1371600">
              <a:lnSpc>
                <a:spcPct val="100000"/>
              </a:lnSpc>
              <a:spcBef>
                <a:spcPts val="1600"/>
              </a:spcBef>
              <a:spcAft>
                <a:spcPts val="0"/>
              </a:spcAft>
              <a:buClr>
                <a:schemeClr val="dk1"/>
              </a:buClr>
              <a:buSzPts val="1400"/>
              <a:buFont typeface="Rubik Light"/>
              <a:buChar char="■"/>
              <a:defRPr>
                <a:solidFill>
                  <a:schemeClr val="dk1"/>
                </a:solidFill>
                <a:latin typeface="Rubik Light"/>
                <a:ea typeface="Rubik Light"/>
                <a:cs typeface="Rubik Light"/>
                <a:sym typeface="Rubik Light"/>
              </a:defRPr>
            </a:lvl3pPr>
            <a:lvl4pPr indent="-317500" lvl="3" marL="1828800">
              <a:lnSpc>
                <a:spcPct val="100000"/>
              </a:lnSpc>
              <a:spcBef>
                <a:spcPts val="1600"/>
              </a:spcBef>
              <a:spcAft>
                <a:spcPts val="0"/>
              </a:spcAft>
              <a:buClr>
                <a:schemeClr val="dk1"/>
              </a:buClr>
              <a:buSzPts val="1400"/>
              <a:buFont typeface="Rubik Light"/>
              <a:buChar char="●"/>
              <a:defRPr>
                <a:solidFill>
                  <a:schemeClr val="dk1"/>
                </a:solidFill>
                <a:latin typeface="Rubik Light"/>
                <a:ea typeface="Rubik Light"/>
                <a:cs typeface="Rubik Light"/>
                <a:sym typeface="Rubik Light"/>
              </a:defRPr>
            </a:lvl4pPr>
            <a:lvl5pPr indent="-317500" lvl="4" marL="2286000">
              <a:lnSpc>
                <a:spcPct val="100000"/>
              </a:lnSpc>
              <a:spcBef>
                <a:spcPts val="1600"/>
              </a:spcBef>
              <a:spcAft>
                <a:spcPts val="0"/>
              </a:spcAft>
              <a:buClr>
                <a:schemeClr val="dk1"/>
              </a:buClr>
              <a:buSzPts val="1400"/>
              <a:buFont typeface="Rubik Light"/>
              <a:buChar char="○"/>
              <a:defRPr>
                <a:solidFill>
                  <a:schemeClr val="dk1"/>
                </a:solidFill>
                <a:latin typeface="Rubik Light"/>
                <a:ea typeface="Rubik Light"/>
                <a:cs typeface="Rubik Light"/>
                <a:sym typeface="Rubik Light"/>
              </a:defRPr>
            </a:lvl5pPr>
            <a:lvl6pPr indent="-317500" lvl="5" marL="2743200">
              <a:lnSpc>
                <a:spcPct val="100000"/>
              </a:lnSpc>
              <a:spcBef>
                <a:spcPts val="1600"/>
              </a:spcBef>
              <a:spcAft>
                <a:spcPts val="0"/>
              </a:spcAft>
              <a:buClr>
                <a:schemeClr val="dk1"/>
              </a:buClr>
              <a:buSzPts val="1400"/>
              <a:buFont typeface="Rubik Light"/>
              <a:buChar char="■"/>
              <a:defRPr>
                <a:solidFill>
                  <a:schemeClr val="dk1"/>
                </a:solidFill>
                <a:latin typeface="Rubik Light"/>
                <a:ea typeface="Rubik Light"/>
                <a:cs typeface="Rubik Light"/>
                <a:sym typeface="Rubik Light"/>
              </a:defRPr>
            </a:lvl6pPr>
            <a:lvl7pPr indent="-317500" lvl="6" marL="3200400">
              <a:lnSpc>
                <a:spcPct val="100000"/>
              </a:lnSpc>
              <a:spcBef>
                <a:spcPts val="1600"/>
              </a:spcBef>
              <a:spcAft>
                <a:spcPts val="0"/>
              </a:spcAft>
              <a:buClr>
                <a:schemeClr val="dk1"/>
              </a:buClr>
              <a:buSzPts val="1400"/>
              <a:buFont typeface="Rubik Light"/>
              <a:buChar char="●"/>
              <a:defRPr>
                <a:solidFill>
                  <a:schemeClr val="dk1"/>
                </a:solidFill>
                <a:latin typeface="Rubik Light"/>
                <a:ea typeface="Rubik Light"/>
                <a:cs typeface="Rubik Light"/>
                <a:sym typeface="Rubik Light"/>
              </a:defRPr>
            </a:lvl7pPr>
            <a:lvl8pPr indent="-317500" lvl="7" marL="3657600">
              <a:lnSpc>
                <a:spcPct val="100000"/>
              </a:lnSpc>
              <a:spcBef>
                <a:spcPts val="1600"/>
              </a:spcBef>
              <a:spcAft>
                <a:spcPts val="0"/>
              </a:spcAft>
              <a:buClr>
                <a:schemeClr val="dk1"/>
              </a:buClr>
              <a:buSzPts val="1400"/>
              <a:buFont typeface="Rubik Light"/>
              <a:buChar char="○"/>
              <a:defRPr>
                <a:solidFill>
                  <a:schemeClr val="dk1"/>
                </a:solidFill>
                <a:latin typeface="Rubik Light"/>
                <a:ea typeface="Rubik Light"/>
                <a:cs typeface="Rubik Light"/>
                <a:sym typeface="Rubik Light"/>
              </a:defRPr>
            </a:lvl8pPr>
            <a:lvl9pPr indent="-317500" lvl="8" marL="4114800">
              <a:lnSpc>
                <a:spcPct val="100000"/>
              </a:lnSpc>
              <a:spcBef>
                <a:spcPts val="1600"/>
              </a:spcBef>
              <a:spcAft>
                <a:spcPts val="1600"/>
              </a:spcAft>
              <a:buClr>
                <a:schemeClr val="dk1"/>
              </a:buClr>
              <a:buSzPts val="1400"/>
              <a:buFont typeface="Rubik Light"/>
              <a:buChar char="■"/>
              <a:defRPr>
                <a:solidFill>
                  <a:schemeClr val="dk1"/>
                </a:solidFill>
                <a:latin typeface="Rubik Light"/>
                <a:ea typeface="Rubik Light"/>
                <a:cs typeface="Rubik Light"/>
                <a:sym typeface="Rubik Light"/>
              </a:defRPr>
            </a:lvl9pPr>
          </a:lstStyle>
          <a:p/>
        </p:txBody>
      </p:sp>
      <p:sp>
        <p:nvSpPr>
          <p:cNvPr id="8" name="Google Shape;8;p1"/>
          <p:cNvSpPr txBox="1"/>
          <p:nvPr>
            <p:ph idx="2" type="body"/>
          </p:nvPr>
        </p:nvSpPr>
        <p:spPr>
          <a:xfrm>
            <a:off x="813425" y="1304875"/>
            <a:ext cx="7717500" cy="34164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indent="-317500" lvl="1" marL="9144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rtl="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rtl="0">
              <a:lnSpc>
                <a:spcPct val="100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1.xml"/><Relationship Id="rId3" Type="http://schemas.openxmlformats.org/officeDocument/2006/relationships/image" Target="../media/image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hyperlink" Target="http://www.youtube.com/watch?v=2_ckZIY20qI" TargetMode="External"/><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11.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1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 Id="rId3" Type="http://schemas.openxmlformats.org/officeDocument/2006/relationships/image" Target="../media/image9.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9.xml"/><Relationship Id="rId3" Type="http://schemas.openxmlformats.org/officeDocument/2006/relationships/hyperlink" Target="https://www.health.harvard.edu/staying-healthy/understanding-the-stress-respons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50.xml"/><Relationship Id="rId3" Type="http://schemas.openxmlformats.org/officeDocument/2006/relationships/hyperlink" Target="mailto:Ahandevidt@the-naz.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3" name="Shape 633"/>
        <p:cNvGrpSpPr/>
        <p:nvPr/>
      </p:nvGrpSpPr>
      <p:grpSpPr>
        <a:xfrm>
          <a:off x="0" y="0"/>
          <a:ext cx="0" cy="0"/>
          <a:chOff x="0" y="0"/>
          <a:chExt cx="0" cy="0"/>
        </a:xfrm>
      </p:grpSpPr>
      <p:sp>
        <p:nvSpPr>
          <p:cNvPr id="634" name="Google Shape;634;p36"/>
          <p:cNvSpPr txBox="1"/>
          <p:nvPr>
            <p:ph idx="1" type="subTitle"/>
          </p:nvPr>
        </p:nvSpPr>
        <p:spPr>
          <a:xfrm>
            <a:off x="713225" y="3202638"/>
            <a:ext cx="4745400" cy="475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Arielle Handevidt, MA, IMH-E</a:t>
            </a:r>
            <a:endParaRPr/>
          </a:p>
        </p:txBody>
      </p:sp>
      <p:sp>
        <p:nvSpPr>
          <p:cNvPr id="635" name="Google Shape;635;p36"/>
          <p:cNvSpPr txBox="1"/>
          <p:nvPr>
            <p:ph type="ctrTitle"/>
          </p:nvPr>
        </p:nvSpPr>
        <p:spPr>
          <a:xfrm>
            <a:off x="713225" y="1398297"/>
            <a:ext cx="4745400" cy="187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Using the Dispositions of RBPD Specialists to Guide Your Trauma-Informed Practice</a:t>
            </a:r>
            <a:endParaRPr sz="2800"/>
          </a:p>
        </p:txBody>
      </p:sp>
      <p:pic>
        <p:nvPicPr>
          <p:cNvPr id="636" name="Google Shape;636;p36"/>
          <p:cNvPicPr preferRelativeResize="0"/>
          <p:nvPr>
            <p:ph idx="2" type="pic"/>
          </p:nvPr>
        </p:nvPicPr>
        <p:blipFill rotWithShape="1">
          <a:blip r:embed="rId3">
            <a:alphaModFix/>
          </a:blip>
          <a:srcRect b="0" l="1333" r="1323" t="0"/>
          <a:stretch/>
        </p:blipFill>
        <p:spPr>
          <a:xfrm>
            <a:off x="5623824" y="267350"/>
            <a:ext cx="3165900" cy="4876200"/>
          </a:xfrm>
          <a:prstGeom prst="round2SameRect">
            <a:avLst>
              <a:gd fmla="val 50000" name="adj1"/>
              <a:gd fmla="val 0" name="adj2"/>
            </a:avLst>
          </a:prstGeom>
        </p:spPr>
      </p:pic>
      <p:grpSp>
        <p:nvGrpSpPr>
          <p:cNvPr id="637" name="Google Shape;637;p36"/>
          <p:cNvGrpSpPr/>
          <p:nvPr/>
        </p:nvGrpSpPr>
        <p:grpSpPr>
          <a:xfrm>
            <a:off x="7741092" y="300619"/>
            <a:ext cx="1130389" cy="1130389"/>
            <a:chOff x="3086925" y="3904550"/>
            <a:chExt cx="943800" cy="943800"/>
          </a:xfrm>
        </p:grpSpPr>
        <p:cxnSp>
          <p:nvCxnSpPr>
            <p:cNvPr id="638" name="Google Shape;638;p36"/>
            <p:cNvCxnSpPr/>
            <p:nvPr/>
          </p:nvCxnSpPr>
          <p:spPr>
            <a:xfrm>
              <a:off x="3558825" y="39045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639" name="Google Shape;639;p36"/>
            <p:cNvCxnSpPr/>
            <p:nvPr/>
          </p:nvCxnSpPr>
          <p:spPr>
            <a:xfrm flipH="1">
              <a:off x="3782409"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640" name="Google Shape;640;p36"/>
            <p:cNvCxnSpPr/>
            <p:nvPr/>
          </p:nvCxnSpPr>
          <p:spPr>
            <a:xfrm rot="10800000">
              <a:off x="38750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641" name="Google Shape;641;p36"/>
            <p:cNvCxnSpPr/>
            <p:nvPr/>
          </p:nvCxnSpPr>
          <p:spPr>
            <a:xfrm rot="10800000">
              <a:off x="3782409"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642" name="Google Shape;642;p36"/>
            <p:cNvCxnSpPr/>
            <p:nvPr/>
          </p:nvCxnSpPr>
          <p:spPr>
            <a:xfrm rot="10800000">
              <a:off x="3558825" y="46926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643" name="Google Shape;643;p36"/>
            <p:cNvCxnSpPr/>
            <p:nvPr/>
          </p:nvCxnSpPr>
          <p:spPr>
            <a:xfrm flipH="1" rot="10800000">
              <a:off x="3225141"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644" name="Google Shape;644;p36"/>
            <p:cNvCxnSpPr/>
            <p:nvPr/>
          </p:nvCxnSpPr>
          <p:spPr>
            <a:xfrm>
              <a:off x="30869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645" name="Google Shape;645;p36"/>
            <p:cNvCxnSpPr/>
            <p:nvPr/>
          </p:nvCxnSpPr>
          <p:spPr>
            <a:xfrm>
              <a:off x="3225141"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646" name="Google Shape;646;p36"/>
            <p:cNvCxnSpPr/>
            <p:nvPr/>
          </p:nvCxnSpPr>
          <p:spPr>
            <a:xfrm>
              <a:off x="3706235" y="3933157"/>
              <a:ext cx="0" cy="155595"/>
            </a:xfrm>
            <a:prstGeom prst="straightConnector1">
              <a:avLst/>
            </a:prstGeom>
            <a:noFill/>
            <a:ln cap="flat" cmpd="sng" w="19050">
              <a:solidFill>
                <a:schemeClr val="dk1"/>
              </a:solidFill>
              <a:prstDash val="solid"/>
              <a:round/>
              <a:headEnd len="med" w="med" type="none"/>
              <a:tailEnd len="med" w="med" type="none"/>
            </a:ln>
          </p:spPr>
        </p:cxnSp>
        <p:cxnSp>
          <p:nvCxnSpPr>
            <p:cNvPr id="647" name="Google Shape;647;p36"/>
            <p:cNvCxnSpPr/>
            <p:nvPr/>
          </p:nvCxnSpPr>
          <p:spPr>
            <a:xfrm flipH="1" rot="1321967">
              <a:off x="3866069" y="4167070"/>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648" name="Google Shape;648;p36"/>
            <p:cNvCxnSpPr/>
            <p:nvPr/>
          </p:nvCxnSpPr>
          <p:spPr>
            <a:xfrm rot="-9482069">
              <a:off x="3846523" y="4523860"/>
              <a:ext cx="155595" cy="0"/>
            </a:xfrm>
            <a:prstGeom prst="straightConnector1">
              <a:avLst/>
            </a:prstGeom>
            <a:noFill/>
            <a:ln cap="flat" cmpd="sng" w="19050">
              <a:solidFill>
                <a:schemeClr val="dk1"/>
              </a:solidFill>
              <a:prstDash val="solid"/>
              <a:round/>
              <a:headEnd len="med" w="med" type="none"/>
              <a:tailEnd len="med" w="med" type="none"/>
            </a:ln>
          </p:spPr>
        </p:cxnSp>
        <p:cxnSp>
          <p:nvCxnSpPr>
            <p:cNvPr id="649" name="Google Shape;649;p36"/>
            <p:cNvCxnSpPr/>
            <p:nvPr/>
          </p:nvCxnSpPr>
          <p:spPr>
            <a:xfrm rot="-9478033">
              <a:off x="3657846" y="4683694"/>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650" name="Google Shape;650;p36"/>
            <p:cNvCxnSpPr/>
            <p:nvPr/>
          </p:nvCxnSpPr>
          <p:spPr>
            <a:xfrm rot="10800000">
              <a:off x="3411565" y="4664092"/>
              <a:ext cx="0" cy="155707"/>
            </a:xfrm>
            <a:prstGeom prst="straightConnector1">
              <a:avLst/>
            </a:prstGeom>
            <a:noFill/>
            <a:ln cap="flat" cmpd="sng" w="19050">
              <a:solidFill>
                <a:schemeClr val="dk1"/>
              </a:solidFill>
              <a:prstDash val="solid"/>
              <a:round/>
              <a:headEnd len="med" w="med" type="none"/>
              <a:tailEnd len="med" w="med" type="none"/>
            </a:ln>
          </p:spPr>
        </p:cxnSp>
        <p:cxnSp>
          <p:nvCxnSpPr>
            <p:cNvPr id="651" name="Google Shape;651;p36"/>
            <p:cNvCxnSpPr/>
            <p:nvPr/>
          </p:nvCxnSpPr>
          <p:spPr>
            <a:xfrm flipH="1" rot="-9478033">
              <a:off x="3141221" y="4475471"/>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652" name="Google Shape;652;p36"/>
            <p:cNvCxnSpPr/>
            <p:nvPr/>
          </p:nvCxnSpPr>
          <p:spPr>
            <a:xfrm rot="1324074">
              <a:off x="3115476" y="4229190"/>
              <a:ext cx="155707" cy="0"/>
            </a:xfrm>
            <a:prstGeom prst="straightConnector1">
              <a:avLst/>
            </a:prstGeom>
            <a:noFill/>
            <a:ln cap="flat" cmpd="sng" w="19050">
              <a:solidFill>
                <a:schemeClr val="dk1"/>
              </a:solidFill>
              <a:prstDash val="solid"/>
              <a:round/>
              <a:headEnd len="med" w="med" type="none"/>
              <a:tailEnd len="med" w="med" type="none"/>
            </a:ln>
          </p:spPr>
        </p:cxnSp>
        <p:cxnSp>
          <p:nvCxnSpPr>
            <p:cNvPr id="653" name="Google Shape;653;p36"/>
            <p:cNvCxnSpPr/>
            <p:nvPr/>
          </p:nvCxnSpPr>
          <p:spPr>
            <a:xfrm rot="1321967">
              <a:off x="3349445" y="3958846"/>
              <a:ext cx="110360" cy="110360"/>
            </a:xfrm>
            <a:prstGeom prst="straightConnector1">
              <a:avLst/>
            </a:prstGeom>
            <a:noFill/>
            <a:ln cap="flat" cmpd="sng" w="19050">
              <a:solidFill>
                <a:schemeClr val="dk1"/>
              </a:solidFill>
              <a:prstDash val="solid"/>
              <a:round/>
              <a:headEnd len="med" w="med" type="none"/>
              <a:tailEnd len="med" w="med" type="none"/>
            </a:ln>
          </p:spPr>
        </p:cxn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p45"/>
          <p:cNvSpPr txBox="1"/>
          <p:nvPr>
            <p:ph type="title"/>
          </p:nvPr>
        </p:nvSpPr>
        <p:spPr>
          <a:xfrm>
            <a:off x="713250" y="539500"/>
            <a:ext cx="7717500" cy="70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800"/>
              <a:t>Defining trauma </a:t>
            </a:r>
            <a:endParaRPr sz="2800"/>
          </a:p>
        </p:txBody>
      </p:sp>
      <p:sp>
        <p:nvSpPr>
          <p:cNvPr id="839" name="Google Shape;839;p45"/>
          <p:cNvSpPr txBox="1"/>
          <p:nvPr>
            <p:ph idx="1" type="subTitle"/>
          </p:nvPr>
        </p:nvSpPr>
        <p:spPr>
          <a:xfrm>
            <a:off x="1451550" y="1459175"/>
            <a:ext cx="7320900" cy="31449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Font typeface="Poppins"/>
              <a:buChar char="●"/>
            </a:pPr>
            <a:r>
              <a:rPr lang="en" sz="1800">
                <a:latin typeface="Poppins"/>
                <a:ea typeface="Poppins"/>
                <a:cs typeface="Poppins"/>
                <a:sym typeface="Poppins"/>
              </a:rPr>
              <a:t>Events that are </a:t>
            </a:r>
            <a:r>
              <a:rPr lang="en" sz="1800">
                <a:latin typeface="Poppins"/>
                <a:ea typeface="Poppins"/>
                <a:cs typeface="Poppins"/>
                <a:sym typeface="Poppins"/>
              </a:rPr>
              <a:t>perceived</a:t>
            </a:r>
            <a:r>
              <a:rPr lang="en" sz="1800">
                <a:latin typeface="Poppins"/>
                <a:ea typeface="Poppins"/>
                <a:cs typeface="Poppins"/>
                <a:sym typeface="Poppins"/>
              </a:rPr>
              <a:t> as threatening the life/phyiscal integrity of a child or someone important to a child</a:t>
            </a:r>
            <a:endParaRPr sz="1800">
              <a:latin typeface="Poppins"/>
              <a:ea typeface="Poppins"/>
              <a:cs typeface="Poppins"/>
              <a:sym typeface="Poppins"/>
            </a:endParaRPr>
          </a:p>
          <a:p>
            <a:pPr indent="-342900" lvl="0" marL="457200" rtl="0" algn="l">
              <a:lnSpc>
                <a:spcPct val="150000"/>
              </a:lnSpc>
              <a:spcBef>
                <a:spcPts val="0"/>
              </a:spcBef>
              <a:spcAft>
                <a:spcPts val="0"/>
              </a:spcAft>
              <a:buSzPts val="1800"/>
              <a:buFont typeface="Poppins"/>
              <a:buChar char="●"/>
            </a:pPr>
            <a:r>
              <a:rPr lang="en" sz="1800">
                <a:latin typeface="Poppins"/>
                <a:ea typeface="Poppins"/>
                <a:cs typeface="Poppins"/>
                <a:sym typeface="Poppins"/>
              </a:rPr>
              <a:t>Causing an overwhelming sense of terror, helplessness, and horror</a:t>
            </a:r>
            <a:endParaRPr sz="1800">
              <a:latin typeface="Poppins"/>
              <a:ea typeface="Poppins"/>
              <a:cs typeface="Poppins"/>
              <a:sym typeface="Poppins"/>
            </a:endParaRPr>
          </a:p>
          <a:p>
            <a:pPr indent="-342900" lvl="0" marL="457200" rtl="0" algn="l">
              <a:lnSpc>
                <a:spcPct val="150000"/>
              </a:lnSpc>
              <a:spcBef>
                <a:spcPts val="0"/>
              </a:spcBef>
              <a:spcAft>
                <a:spcPts val="0"/>
              </a:spcAft>
              <a:buSzPts val="1800"/>
              <a:buFont typeface="Poppins"/>
              <a:buChar char="●"/>
            </a:pPr>
            <a:r>
              <a:rPr lang="en" sz="1800">
                <a:latin typeface="Poppins"/>
                <a:ea typeface="Poppins"/>
                <a:cs typeface="Poppins"/>
                <a:sym typeface="Poppins"/>
              </a:rPr>
              <a:t>Producing intense physical effects </a:t>
            </a:r>
            <a:endParaRPr sz="1800">
              <a:latin typeface="Poppins"/>
              <a:ea typeface="Poppins"/>
              <a:cs typeface="Poppins"/>
              <a:sym typeface="Poppins"/>
            </a:endParaRPr>
          </a:p>
          <a:p>
            <a:pPr indent="-342900" lvl="0" marL="457200" rtl="0" algn="l">
              <a:lnSpc>
                <a:spcPct val="150000"/>
              </a:lnSpc>
              <a:spcBef>
                <a:spcPts val="0"/>
              </a:spcBef>
              <a:spcAft>
                <a:spcPts val="0"/>
              </a:spcAft>
              <a:buSzPts val="1800"/>
              <a:buFont typeface="Poppins"/>
              <a:buChar char="●"/>
            </a:pPr>
            <a:r>
              <a:rPr lang="en" sz="1800">
                <a:latin typeface="Poppins"/>
                <a:ea typeface="Poppins"/>
                <a:cs typeface="Poppins"/>
                <a:sym typeface="Poppins"/>
              </a:rPr>
              <a:t>Completely overwhelming the child’s available coping strategies </a:t>
            </a:r>
            <a:endParaRPr sz="1800">
              <a:latin typeface="Poppins"/>
              <a:ea typeface="Poppins"/>
              <a:cs typeface="Poppins"/>
              <a:sym typeface="Poppins"/>
            </a:endParaRPr>
          </a:p>
        </p:txBody>
      </p:sp>
      <p:sp>
        <p:nvSpPr>
          <p:cNvPr id="840" name="Google Shape;840;p45"/>
          <p:cNvSpPr txBox="1"/>
          <p:nvPr/>
        </p:nvSpPr>
        <p:spPr>
          <a:xfrm>
            <a:off x="511075" y="4604075"/>
            <a:ext cx="4806300" cy="338700"/>
          </a:xfrm>
          <a:prstGeom prst="rect">
            <a:avLst/>
          </a:prstGeom>
          <a:noFill/>
          <a:ln>
            <a:noFill/>
          </a:ln>
        </p:spPr>
        <p:txBody>
          <a:bodyPr anchorCtr="0" anchor="t" bIns="91425" lIns="91425" spcFirstLastPara="1" rIns="91425" wrap="square" tIns="91425">
            <a:spAutoFit/>
          </a:bodyPr>
          <a:lstStyle/>
          <a:p>
            <a:pPr indent="0" lvl="0" marL="355600" rtl="0" algn="l">
              <a:lnSpc>
                <a:spcPct val="115000"/>
              </a:lnSpc>
              <a:spcBef>
                <a:spcPts val="1200"/>
              </a:spcBef>
              <a:spcAft>
                <a:spcPts val="1200"/>
              </a:spcAft>
              <a:buNone/>
            </a:pPr>
            <a:r>
              <a:rPr lang="en" sz="1000"/>
              <a:t>Minnesota Departments of Education, Human Services and Health. (2020)</a:t>
            </a:r>
            <a:endParaRPr sz="1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sp>
        <p:nvSpPr>
          <p:cNvPr id="845" name="Google Shape;845;p46"/>
          <p:cNvSpPr/>
          <p:nvPr/>
        </p:nvSpPr>
        <p:spPr>
          <a:xfrm>
            <a:off x="1391150" y="3056775"/>
            <a:ext cx="1703400" cy="2086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46"/>
          <p:cNvSpPr/>
          <p:nvPr/>
        </p:nvSpPr>
        <p:spPr>
          <a:xfrm>
            <a:off x="-1435350" y="1682325"/>
            <a:ext cx="5767200" cy="2384400"/>
          </a:xfrm>
          <a:prstGeom prst="roundRect">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46"/>
          <p:cNvSpPr txBox="1"/>
          <p:nvPr>
            <p:ph type="title"/>
          </p:nvPr>
        </p:nvSpPr>
        <p:spPr>
          <a:xfrm>
            <a:off x="4215349" y="295525"/>
            <a:ext cx="4215300" cy="731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800"/>
              <a:t>Toxic</a:t>
            </a:r>
            <a:r>
              <a:rPr lang="en" sz="2800"/>
              <a:t> Stress</a:t>
            </a:r>
            <a:endParaRPr sz="2800"/>
          </a:p>
        </p:txBody>
      </p:sp>
      <p:grpSp>
        <p:nvGrpSpPr>
          <p:cNvPr id="848" name="Google Shape;848;p46"/>
          <p:cNvGrpSpPr/>
          <p:nvPr/>
        </p:nvGrpSpPr>
        <p:grpSpPr>
          <a:xfrm>
            <a:off x="8017108" y="3828030"/>
            <a:ext cx="1492525" cy="1492525"/>
            <a:chOff x="3086925" y="3904550"/>
            <a:chExt cx="943800" cy="943800"/>
          </a:xfrm>
        </p:grpSpPr>
        <p:cxnSp>
          <p:nvCxnSpPr>
            <p:cNvPr id="849" name="Google Shape;849;p46"/>
            <p:cNvCxnSpPr/>
            <p:nvPr/>
          </p:nvCxnSpPr>
          <p:spPr>
            <a:xfrm>
              <a:off x="3558825" y="39045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850" name="Google Shape;850;p46"/>
            <p:cNvCxnSpPr/>
            <p:nvPr/>
          </p:nvCxnSpPr>
          <p:spPr>
            <a:xfrm flipH="1">
              <a:off x="3782409"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851" name="Google Shape;851;p46"/>
            <p:cNvCxnSpPr/>
            <p:nvPr/>
          </p:nvCxnSpPr>
          <p:spPr>
            <a:xfrm rot="10800000">
              <a:off x="38750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852" name="Google Shape;852;p46"/>
            <p:cNvCxnSpPr/>
            <p:nvPr/>
          </p:nvCxnSpPr>
          <p:spPr>
            <a:xfrm rot="10800000">
              <a:off x="3782409"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853" name="Google Shape;853;p46"/>
            <p:cNvCxnSpPr/>
            <p:nvPr/>
          </p:nvCxnSpPr>
          <p:spPr>
            <a:xfrm rot="10800000">
              <a:off x="3558825" y="46926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854" name="Google Shape;854;p46"/>
            <p:cNvCxnSpPr/>
            <p:nvPr/>
          </p:nvCxnSpPr>
          <p:spPr>
            <a:xfrm flipH="1" rot="10800000">
              <a:off x="3225141"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855" name="Google Shape;855;p46"/>
            <p:cNvCxnSpPr/>
            <p:nvPr/>
          </p:nvCxnSpPr>
          <p:spPr>
            <a:xfrm>
              <a:off x="30869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856" name="Google Shape;856;p46"/>
            <p:cNvCxnSpPr/>
            <p:nvPr/>
          </p:nvCxnSpPr>
          <p:spPr>
            <a:xfrm>
              <a:off x="3225141"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857" name="Google Shape;857;p46"/>
            <p:cNvCxnSpPr/>
            <p:nvPr/>
          </p:nvCxnSpPr>
          <p:spPr>
            <a:xfrm>
              <a:off x="3706235" y="3933157"/>
              <a:ext cx="0" cy="155595"/>
            </a:xfrm>
            <a:prstGeom prst="straightConnector1">
              <a:avLst/>
            </a:prstGeom>
            <a:noFill/>
            <a:ln cap="flat" cmpd="sng" w="19050">
              <a:solidFill>
                <a:schemeClr val="dk1"/>
              </a:solidFill>
              <a:prstDash val="solid"/>
              <a:round/>
              <a:headEnd len="med" w="med" type="none"/>
              <a:tailEnd len="med" w="med" type="none"/>
            </a:ln>
          </p:spPr>
        </p:cxnSp>
        <p:cxnSp>
          <p:nvCxnSpPr>
            <p:cNvPr id="858" name="Google Shape;858;p46"/>
            <p:cNvCxnSpPr/>
            <p:nvPr/>
          </p:nvCxnSpPr>
          <p:spPr>
            <a:xfrm flipH="1" rot="1321967">
              <a:off x="3866069" y="4167070"/>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859" name="Google Shape;859;p46"/>
            <p:cNvCxnSpPr/>
            <p:nvPr/>
          </p:nvCxnSpPr>
          <p:spPr>
            <a:xfrm rot="-9482069">
              <a:off x="3846523" y="4523860"/>
              <a:ext cx="155595" cy="0"/>
            </a:xfrm>
            <a:prstGeom prst="straightConnector1">
              <a:avLst/>
            </a:prstGeom>
            <a:noFill/>
            <a:ln cap="flat" cmpd="sng" w="19050">
              <a:solidFill>
                <a:schemeClr val="dk1"/>
              </a:solidFill>
              <a:prstDash val="solid"/>
              <a:round/>
              <a:headEnd len="med" w="med" type="none"/>
              <a:tailEnd len="med" w="med" type="none"/>
            </a:ln>
          </p:spPr>
        </p:cxnSp>
        <p:cxnSp>
          <p:nvCxnSpPr>
            <p:cNvPr id="860" name="Google Shape;860;p46"/>
            <p:cNvCxnSpPr/>
            <p:nvPr/>
          </p:nvCxnSpPr>
          <p:spPr>
            <a:xfrm rot="-9478033">
              <a:off x="3657846" y="4683694"/>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861" name="Google Shape;861;p46"/>
            <p:cNvCxnSpPr/>
            <p:nvPr/>
          </p:nvCxnSpPr>
          <p:spPr>
            <a:xfrm rot="10800000">
              <a:off x="3411565" y="4664092"/>
              <a:ext cx="0" cy="155707"/>
            </a:xfrm>
            <a:prstGeom prst="straightConnector1">
              <a:avLst/>
            </a:prstGeom>
            <a:noFill/>
            <a:ln cap="flat" cmpd="sng" w="19050">
              <a:solidFill>
                <a:schemeClr val="dk1"/>
              </a:solidFill>
              <a:prstDash val="solid"/>
              <a:round/>
              <a:headEnd len="med" w="med" type="none"/>
              <a:tailEnd len="med" w="med" type="none"/>
            </a:ln>
          </p:spPr>
        </p:cxnSp>
        <p:cxnSp>
          <p:nvCxnSpPr>
            <p:cNvPr id="862" name="Google Shape;862;p46"/>
            <p:cNvCxnSpPr/>
            <p:nvPr/>
          </p:nvCxnSpPr>
          <p:spPr>
            <a:xfrm flipH="1" rot="-9478033">
              <a:off x="3141221" y="4475471"/>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863" name="Google Shape;863;p46"/>
            <p:cNvCxnSpPr/>
            <p:nvPr/>
          </p:nvCxnSpPr>
          <p:spPr>
            <a:xfrm rot="1324074">
              <a:off x="3115476" y="4229190"/>
              <a:ext cx="155707" cy="0"/>
            </a:xfrm>
            <a:prstGeom prst="straightConnector1">
              <a:avLst/>
            </a:prstGeom>
            <a:noFill/>
            <a:ln cap="flat" cmpd="sng" w="19050">
              <a:solidFill>
                <a:schemeClr val="dk1"/>
              </a:solidFill>
              <a:prstDash val="solid"/>
              <a:round/>
              <a:headEnd len="med" w="med" type="none"/>
              <a:tailEnd len="med" w="med" type="none"/>
            </a:ln>
          </p:spPr>
        </p:cxnSp>
        <p:cxnSp>
          <p:nvCxnSpPr>
            <p:cNvPr id="864" name="Google Shape;864;p46"/>
            <p:cNvCxnSpPr/>
            <p:nvPr/>
          </p:nvCxnSpPr>
          <p:spPr>
            <a:xfrm rot="1321967">
              <a:off x="3349445" y="3958846"/>
              <a:ext cx="110360" cy="110360"/>
            </a:xfrm>
            <a:prstGeom prst="straightConnector1">
              <a:avLst/>
            </a:prstGeom>
            <a:noFill/>
            <a:ln cap="flat" cmpd="sng" w="19050">
              <a:solidFill>
                <a:schemeClr val="dk1"/>
              </a:solidFill>
              <a:prstDash val="solid"/>
              <a:round/>
              <a:headEnd len="med" w="med" type="none"/>
              <a:tailEnd len="med" w="med" type="none"/>
            </a:ln>
          </p:spPr>
        </p:cxnSp>
      </p:grpSp>
      <p:grpSp>
        <p:nvGrpSpPr>
          <p:cNvPr id="865" name="Google Shape;865;p46"/>
          <p:cNvGrpSpPr/>
          <p:nvPr/>
        </p:nvGrpSpPr>
        <p:grpSpPr>
          <a:xfrm rot="1137966">
            <a:off x="904791" y="3710045"/>
            <a:ext cx="1001273" cy="1001273"/>
            <a:chOff x="3086925" y="3904550"/>
            <a:chExt cx="943800" cy="943800"/>
          </a:xfrm>
        </p:grpSpPr>
        <p:cxnSp>
          <p:nvCxnSpPr>
            <p:cNvPr id="866" name="Google Shape;866;p46"/>
            <p:cNvCxnSpPr/>
            <p:nvPr/>
          </p:nvCxnSpPr>
          <p:spPr>
            <a:xfrm>
              <a:off x="3558825" y="39045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867" name="Google Shape;867;p46"/>
            <p:cNvCxnSpPr/>
            <p:nvPr/>
          </p:nvCxnSpPr>
          <p:spPr>
            <a:xfrm flipH="1">
              <a:off x="3782409"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868" name="Google Shape;868;p46"/>
            <p:cNvCxnSpPr/>
            <p:nvPr/>
          </p:nvCxnSpPr>
          <p:spPr>
            <a:xfrm rot="10800000">
              <a:off x="38750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869" name="Google Shape;869;p46"/>
            <p:cNvCxnSpPr/>
            <p:nvPr/>
          </p:nvCxnSpPr>
          <p:spPr>
            <a:xfrm rot="10800000">
              <a:off x="3782409"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870" name="Google Shape;870;p46"/>
            <p:cNvCxnSpPr/>
            <p:nvPr/>
          </p:nvCxnSpPr>
          <p:spPr>
            <a:xfrm rot="10800000">
              <a:off x="3558825" y="46926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871" name="Google Shape;871;p46"/>
            <p:cNvCxnSpPr/>
            <p:nvPr/>
          </p:nvCxnSpPr>
          <p:spPr>
            <a:xfrm flipH="1" rot="10800000">
              <a:off x="3225141"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872" name="Google Shape;872;p46"/>
            <p:cNvCxnSpPr/>
            <p:nvPr/>
          </p:nvCxnSpPr>
          <p:spPr>
            <a:xfrm>
              <a:off x="30869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873" name="Google Shape;873;p46"/>
            <p:cNvCxnSpPr/>
            <p:nvPr/>
          </p:nvCxnSpPr>
          <p:spPr>
            <a:xfrm>
              <a:off x="3225141"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874" name="Google Shape;874;p46"/>
            <p:cNvCxnSpPr/>
            <p:nvPr/>
          </p:nvCxnSpPr>
          <p:spPr>
            <a:xfrm>
              <a:off x="3706235" y="3933157"/>
              <a:ext cx="0" cy="155595"/>
            </a:xfrm>
            <a:prstGeom prst="straightConnector1">
              <a:avLst/>
            </a:prstGeom>
            <a:noFill/>
            <a:ln cap="flat" cmpd="sng" w="19050">
              <a:solidFill>
                <a:schemeClr val="dk1"/>
              </a:solidFill>
              <a:prstDash val="solid"/>
              <a:round/>
              <a:headEnd len="med" w="med" type="none"/>
              <a:tailEnd len="med" w="med" type="none"/>
            </a:ln>
          </p:spPr>
        </p:cxnSp>
        <p:cxnSp>
          <p:nvCxnSpPr>
            <p:cNvPr id="875" name="Google Shape;875;p46"/>
            <p:cNvCxnSpPr/>
            <p:nvPr/>
          </p:nvCxnSpPr>
          <p:spPr>
            <a:xfrm flipH="1" rot="1321967">
              <a:off x="3866069" y="4167070"/>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876" name="Google Shape;876;p46"/>
            <p:cNvCxnSpPr/>
            <p:nvPr/>
          </p:nvCxnSpPr>
          <p:spPr>
            <a:xfrm rot="-9482069">
              <a:off x="3846523" y="4523860"/>
              <a:ext cx="155595" cy="0"/>
            </a:xfrm>
            <a:prstGeom prst="straightConnector1">
              <a:avLst/>
            </a:prstGeom>
            <a:noFill/>
            <a:ln cap="flat" cmpd="sng" w="19050">
              <a:solidFill>
                <a:schemeClr val="dk1"/>
              </a:solidFill>
              <a:prstDash val="solid"/>
              <a:round/>
              <a:headEnd len="med" w="med" type="none"/>
              <a:tailEnd len="med" w="med" type="none"/>
            </a:ln>
          </p:spPr>
        </p:cxnSp>
        <p:cxnSp>
          <p:nvCxnSpPr>
            <p:cNvPr id="877" name="Google Shape;877;p46"/>
            <p:cNvCxnSpPr/>
            <p:nvPr/>
          </p:nvCxnSpPr>
          <p:spPr>
            <a:xfrm rot="-9478033">
              <a:off x="3657846" y="4683694"/>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878" name="Google Shape;878;p46"/>
            <p:cNvCxnSpPr/>
            <p:nvPr/>
          </p:nvCxnSpPr>
          <p:spPr>
            <a:xfrm rot="10800000">
              <a:off x="3411565" y="4664092"/>
              <a:ext cx="0" cy="155707"/>
            </a:xfrm>
            <a:prstGeom prst="straightConnector1">
              <a:avLst/>
            </a:prstGeom>
            <a:noFill/>
            <a:ln cap="flat" cmpd="sng" w="19050">
              <a:solidFill>
                <a:schemeClr val="dk1"/>
              </a:solidFill>
              <a:prstDash val="solid"/>
              <a:round/>
              <a:headEnd len="med" w="med" type="none"/>
              <a:tailEnd len="med" w="med" type="none"/>
            </a:ln>
          </p:spPr>
        </p:cxnSp>
        <p:cxnSp>
          <p:nvCxnSpPr>
            <p:cNvPr id="879" name="Google Shape;879;p46"/>
            <p:cNvCxnSpPr/>
            <p:nvPr/>
          </p:nvCxnSpPr>
          <p:spPr>
            <a:xfrm flipH="1" rot="-9478033">
              <a:off x="3141221" y="4475471"/>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880" name="Google Shape;880;p46"/>
            <p:cNvCxnSpPr/>
            <p:nvPr/>
          </p:nvCxnSpPr>
          <p:spPr>
            <a:xfrm rot="1324074">
              <a:off x="3115476" y="4229190"/>
              <a:ext cx="155707" cy="0"/>
            </a:xfrm>
            <a:prstGeom prst="straightConnector1">
              <a:avLst/>
            </a:prstGeom>
            <a:noFill/>
            <a:ln cap="flat" cmpd="sng" w="19050">
              <a:solidFill>
                <a:schemeClr val="dk1"/>
              </a:solidFill>
              <a:prstDash val="solid"/>
              <a:round/>
              <a:headEnd len="med" w="med" type="none"/>
              <a:tailEnd len="med" w="med" type="none"/>
            </a:ln>
          </p:spPr>
        </p:cxnSp>
        <p:cxnSp>
          <p:nvCxnSpPr>
            <p:cNvPr id="881" name="Google Shape;881;p46"/>
            <p:cNvCxnSpPr/>
            <p:nvPr/>
          </p:nvCxnSpPr>
          <p:spPr>
            <a:xfrm rot="1321967">
              <a:off x="3349445" y="3958846"/>
              <a:ext cx="110360" cy="110360"/>
            </a:xfrm>
            <a:prstGeom prst="straightConnector1">
              <a:avLst/>
            </a:prstGeom>
            <a:noFill/>
            <a:ln cap="flat" cmpd="sng" w="19050">
              <a:solidFill>
                <a:schemeClr val="dk1"/>
              </a:solidFill>
              <a:prstDash val="solid"/>
              <a:round/>
              <a:headEnd len="med" w="med" type="none"/>
              <a:tailEnd len="med" w="med" type="none"/>
            </a:ln>
          </p:spPr>
        </p:cxnSp>
      </p:grpSp>
      <p:sp>
        <p:nvSpPr>
          <p:cNvPr id="882" name="Google Shape;882;p46"/>
          <p:cNvSpPr txBox="1"/>
          <p:nvPr>
            <p:ph idx="2" type="title"/>
          </p:nvPr>
        </p:nvSpPr>
        <p:spPr>
          <a:xfrm>
            <a:off x="4572000" y="2508825"/>
            <a:ext cx="3858600" cy="731400"/>
          </a:xfrm>
          <a:prstGeom prst="rect">
            <a:avLst/>
          </a:prstGeom>
        </p:spPr>
        <p:txBody>
          <a:bodyPr anchorCtr="0" anchor="ctr" bIns="91425" lIns="91425" spcFirstLastPara="1" rIns="91425" wrap="square" tIns="91425">
            <a:noAutofit/>
          </a:bodyPr>
          <a:lstStyle/>
          <a:p>
            <a:pPr indent="0" lvl="0" marL="0" rtl="0" algn="l">
              <a:lnSpc>
                <a:spcPct val="200000"/>
              </a:lnSpc>
              <a:spcBef>
                <a:spcPts val="0"/>
              </a:spcBef>
              <a:spcAft>
                <a:spcPts val="0"/>
              </a:spcAft>
              <a:buNone/>
            </a:pPr>
            <a:r>
              <a:rPr b="0" lang="en" sz="2200"/>
              <a:t>Too much</a:t>
            </a:r>
            <a:endParaRPr b="0" sz="2200"/>
          </a:p>
          <a:p>
            <a:pPr indent="0" lvl="0" marL="0" rtl="0" algn="l">
              <a:lnSpc>
                <a:spcPct val="200000"/>
              </a:lnSpc>
              <a:spcBef>
                <a:spcPts val="0"/>
              </a:spcBef>
              <a:spcAft>
                <a:spcPts val="0"/>
              </a:spcAft>
              <a:buNone/>
            </a:pPr>
            <a:r>
              <a:rPr b="0" lang="en" sz="2200"/>
              <a:t>Too long </a:t>
            </a:r>
            <a:endParaRPr b="0" sz="2200"/>
          </a:p>
          <a:p>
            <a:pPr indent="0" lvl="0" marL="0" rtl="0" algn="l">
              <a:lnSpc>
                <a:spcPct val="200000"/>
              </a:lnSpc>
              <a:spcBef>
                <a:spcPts val="0"/>
              </a:spcBef>
              <a:spcAft>
                <a:spcPts val="0"/>
              </a:spcAft>
              <a:buNone/>
            </a:pPr>
            <a:r>
              <a:rPr b="0" lang="en" sz="2200"/>
              <a:t>Too little support</a:t>
            </a:r>
            <a:endParaRPr b="0" sz="2200"/>
          </a:p>
        </p:txBody>
      </p:sp>
      <p:sp>
        <p:nvSpPr>
          <p:cNvPr id="883" name="Google Shape;883;p46"/>
          <p:cNvSpPr txBox="1"/>
          <p:nvPr/>
        </p:nvSpPr>
        <p:spPr>
          <a:xfrm>
            <a:off x="3192525" y="4508150"/>
            <a:ext cx="52380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1000">
                <a:solidFill>
                  <a:schemeClr val="dk1"/>
                </a:solidFill>
                <a:latin typeface="Poppins"/>
                <a:ea typeface="Poppins"/>
                <a:cs typeface="Poppins"/>
                <a:sym typeface="Poppins"/>
              </a:rPr>
              <a:t>Schreifels, T., &amp; Langworthy, D. S. (2022)</a:t>
            </a:r>
            <a:endParaRPr sz="1000">
              <a:solidFill>
                <a:schemeClr val="dk1"/>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7" name="Shape 887"/>
        <p:cNvGrpSpPr/>
        <p:nvPr/>
      </p:nvGrpSpPr>
      <p:grpSpPr>
        <a:xfrm>
          <a:off x="0" y="0"/>
          <a:ext cx="0" cy="0"/>
          <a:chOff x="0" y="0"/>
          <a:chExt cx="0" cy="0"/>
        </a:xfrm>
      </p:grpSpPr>
      <p:sp>
        <p:nvSpPr>
          <p:cNvPr id="888" name="Google Shape;888;p47"/>
          <p:cNvSpPr txBox="1"/>
          <p:nvPr>
            <p:ph idx="1" type="subTitle"/>
          </p:nvPr>
        </p:nvSpPr>
        <p:spPr>
          <a:xfrm>
            <a:off x="529225" y="1867025"/>
            <a:ext cx="7901400" cy="1367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solidFill>
                  <a:srgbClr val="635550"/>
                </a:solidFill>
                <a:latin typeface="Didact Gothic"/>
                <a:ea typeface="Didact Gothic"/>
                <a:cs typeface="Didact Gothic"/>
                <a:sym typeface="Didact Gothic"/>
              </a:rPr>
              <a:t>Traumatic experiences are always stressful, but stressful situations are not always traumatic. However, chronic or toxic stress can be traumatic.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p48"/>
          <p:cNvSpPr txBox="1"/>
          <p:nvPr/>
        </p:nvSpPr>
        <p:spPr>
          <a:xfrm>
            <a:off x="4075975" y="816325"/>
            <a:ext cx="4965600" cy="40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Poppins"/>
                <a:ea typeface="Poppins"/>
                <a:cs typeface="Poppins"/>
                <a:sym typeface="Poppins"/>
              </a:rPr>
              <a:t>Eyes or ears (see or hear)  danger </a:t>
            </a:r>
            <a:endParaRPr sz="1800">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a:p>
            <a:pPr indent="0" lvl="0" marL="0" rtl="0" algn="l">
              <a:spcBef>
                <a:spcPts val="0"/>
              </a:spcBef>
              <a:spcAft>
                <a:spcPts val="0"/>
              </a:spcAft>
              <a:buNone/>
            </a:pPr>
            <a:r>
              <a:rPr lang="en" sz="1800">
                <a:latin typeface="Poppins"/>
                <a:ea typeface="Poppins"/>
                <a:cs typeface="Poppins"/>
                <a:sym typeface="Poppins"/>
              </a:rPr>
              <a:t>Sends signals to the Amygdala </a:t>
            </a:r>
            <a:endParaRPr sz="1800">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a:p>
            <a:pPr indent="0" lvl="0" marL="0" rtl="0" algn="l">
              <a:spcBef>
                <a:spcPts val="0"/>
              </a:spcBef>
              <a:spcAft>
                <a:spcPts val="0"/>
              </a:spcAft>
              <a:buNone/>
            </a:pPr>
            <a:r>
              <a:rPr lang="en" sz="1800">
                <a:latin typeface="Poppins"/>
                <a:ea typeface="Poppins"/>
                <a:cs typeface="Poppins"/>
                <a:sym typeface="Poppins"/>
              </a:rPr>
              <a:t>Amygdala interprets the sounds or sights and perceives danger</a:t>
            </a:r>
            <a:endParaRPr sz="1800">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a:p>
            <a:pPr indent="0" lvl="0" marL="0" rtl="0" algn="l">
              <a:spcBef>
                <a:spcPts val="0"/>
              </a:spcBef>
              <a:spcAft>
                <a:spcPts val="0"/>
              </a:spcAft>
              <a:buNone/>
            </a:pPr>
            <a:r>
              <a:rPr lang="en" sz="1800">
                <a:latin typeface="Poppins"/>
                <a:ea typeface="Poppins"/>
                <a:cs typeface="Poppins"/>
                <a:sym typeface="Poppins"/>
              </a:rPr>
              <a:t>Sends distress signals to the Hypothalamus</a:t>
            </a:r>
            <a:endParaRPr sz="1800">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a:p>
            <a:pPr indent="0" lvl="0" marL="0" rtl="0" algn="l">
              <a:spcBef>
                <a:spcPts val="0"/>
              </a:spcBef>
              <a:spcAft>
                <a:spcPts val="0"/>
              </a:spcAft>
              <a:buNone/>
            </a:pPr>
            <a:r>
              <a:rPr lang="en" sz="1800">
                <a:latin typeface="Poppins"/>
                <a:ea typeface="Poppins"/>
                <a:cs typeface="Poppins"/>
                <a:sym typeface="Poppins"/>
              </a:rPr>
              <a:t>Hypothalamus is our command center </a:t>
            </a:r>
            <a:endParaRPr sz="1800">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a:p>
            <a:pPr indent="0" lvl="0" marL="0" rtl="0" algn="l">
              <a:spcBef>
                <a:spcPts val="0"/>
              </a:spcBef>
              <a:spcAft>
                <a:spcPts val="0"/>
              </a:spcAft>
              <a:buNone/>
            </a:pPr>
            <a:r>
              <a:rPr lang="en" sz="1800">
                <a:latin typeface="Poppins"/>
                <a:ea typeface="Poppins"/>
                <a:cs typeface="Poppins"/>
                <a:sym typeface="Poppins"/>
              </a:rPr>
              <a:t>Communicates with the body’s nervous system</a:t>
            </a:r>
            <a:endParaRPr sz="1800">
              <a:latin typeface="Poppins"/>
              <a:ea typeface="Poppins"/>
              <a:cs typeface="Poppins"/>
              <a:sym typeface="Poppins"/>
            </a:endParaRPr>
          </a:p>
        </p:txBody>
      </p:sp>
      <p:sp>
        <p:nvSpPr>
          <p:cNvPr id="894" name="Google Shape;894;p48"/>
          <p:cNvSpPr txBox="1"/>
          <p:nvPr/>
        </p:nvSpPr>
        <p:spPr>
          <a:xfrm>
            <a:off x="1406100" y="4804800"/>
            <a:ext cx="63318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1000">
                <a:latin typeface="Didact Gothic"/>
                <a:ea typeface="Didact Gothic"/>
                <a:cs typeface="Didact Gothic"/>
                <a:sym typeface="Didact Gothic"/>
              </a:rPr>
              <a:t>Harvard Health. (2020)</a:t>
            </a:r>
            <a:endParaRPr sz="1000">
              <a:latin typeface="Didact Gothic"/>
              <a:ea typeface="Didact Gothic"/>
              <a:cs typeface="Didact Gothic"/>
              <a:sym typeface="Didact Gothic"/>
            </a:endParaRPr>
          </a:p>
        </p:txBody>
      </p:sp>
      <p:sp>
        <p:nvSpPr>
          <p:cNvPr id="895" name="Google Shape;895;p48"/>
          <p:cNvSpPr txBox="1"/>
          <p:nvPr/>
        </p:nvSpPr>
        <p:spPr>
          <a:xfrm>
            <a:off x="2344050" y="200725"/>
            <a:ext cx="44559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solidFill>
                  <a:schemeClr val="dk1"/>
                </a:solidFill>
                <a:latin typeface="Poppins"/>
                <a:ea typeface="Poppins"/>
                <a:cs typeface="Poppins"/>
                <a:sym typeface="Poppins"/>
              </a:rPr>
              <a:t>Brain Science </a:t>
            </a:r>
            <a:endParaRPr b="1" sz="2800">
              <a:solidFill>
                <a:schemeClr val="dk1"/>
              </a:solidFill>
              <a:latin typeface="Poppins"/>
              <a:ea typeface="Poppins"/>
              <a:cs typeface="Poppins"/>
              <a:sym typeface="Poppins"/>
            </a:endParaRPr>
          </a:p>
        </p:txBody>
      </p:sp>
      <p:pic>
        <p:nvPicPr>
          <p:cNvPr id="896" name="Google Shape;896;p48"/>
          <p:cNvPicPr preferRelativeResize="0"/>
          <p:nvPr/>
        </p:nvPicPr>
        <p:blipFill>
          <a:blip r:embed="rId3">
            <a:alphaModFix/>
          </a:blip>
          <a:stretch>
            <a:fillRect/>
          </a:stretch>
        </p:blipFill>
        <p:spPr>
          <a:xfrm>
            <a:off x="294025" y="1060525"/>
            <a:ext cx="3629425" cy="2965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0" name="Shape 900"/>
        <p:cNvGrpSpPr/>
        <p:nvPr/>
      </p:nvGrpSpPr>
      <p:grpSpPr>
        <a:xfrm>
          <a:off x="0" y="0"/>
          <a:ext cx="0" cy="0"/>
          <a:chOff x="0" y="0"/>
          <a:chExt cx="0" cy="0"/>
        </a:xfrm>
      </p:grpSpPr>
      <p:sp>
        <p:nvSpPr>
          <p:cNvPr id="901" name="Google Shape;901;p49"/>
          <p:cNvSpPr txBox="1"/>
          <p:nvPr>
            <p:ph type="title"/>
          </p:nvPr>
        </p:nvSpPr>
        <p:spPr>
          <a:xfrm>
            <a:off x="713225" y="539500"/>
            <a:ext cx="7717500" cy="73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800"/>
              <a:t>Stress response system</a:t>
            </a:r>
            <a:endParaRPr sz="2800"/>
          </a:p>
        </p:txBody>
      </p:sp>
      <p:sp>
        <p:nvSpPr>
          <p:cNvPr id="902" name="Google Shape;902;p49"/>
          <p:cNvSpPr txBox="1"/>
          <p:nvPr>
            <p:ph idx="1" type="subTitle"/>
          </p:nvPr>
        </p:nvSpPr>
        <p:spPr>
          <a:xfrm>
            <a:off x="1274326" y="2451440"/>
            <a:ext cx="2032500" cy="86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Moving towards a </a:t>
            </a:r>
            <a:r>
              <a:rPr lang="en" sz="1800"/>
              <a:t>perceived</a:t>
            </a:r>
            <a:r>
              <a:rPr lang="en" sz="1800"/>
              <a:t> threat</a:t>
            </a:r>
            <a:endParaRPr sz="1800"/>
          </a:p>
        </p:txBody>
      </p:sp>
      <p:sp>
        <p:nvSpPr>
          <p:cNvPr id="903" name="Google Shape;903;p49"/>
          <p:cNvSpPr txBox="1"/>
          <p:nvPr>
            <p:ph idx="2" type="subTitle"/>
          </p:nvPr>
        </p:nvSpPr>
        <p:spPr>
          <a:xfrm>
            <a:off x="3555730" y="2451440"/>
            <a:ext cx="2032500" cy="86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Moving away from a </a:t>
            </a:r>
            <a:r>
              <a:rPr lang="en" sz="1800"/>
              <a:t>perceived</a:t>
            </a:r>
            <a:r>
              <a:rPr lang="en" sz="1800"/>
              <a:t> threat</a:t>
            </a:r>
            <a:endParaRPr sz="1800"/>
          </a:p>
        </p:txBody>
      </p:sp>
      <p:sp>
        <p:nvSpPr>
          <p:cNvPr id="904" name="Google Shape;904;p49"/>
          <p:cNvSpPr txBox="1"/>
          <p:nvPr>
            <p:ph idx="4" type="subTitle"/>
          </p:nvPr>
        </p:nvSpPr>
        <p:spPr>
          <a:xfrm>
            <a:off x="1274325" y="1923738"/>
            <a:ext cx="20325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400"/>
              <a:t>Fight</a:t>
            </a:r>
            <a:endParaRPr sz="2400"/>
          </a:p>
        </p:txBody>
      </p:sp>
      <p:sp>
        <p:nvSpPr>
          <p:cNvPr id="905" name="Google Shape;905;p49"/>
          <p:cNvSpPr txBox="1"/>
          <p:nvPr>
            <p:ph idx="5" type="subTitle"/>
          </p:nvPr>
        </p:nvSpPr>
        <p:spPr>
          <a:xfrm>
            <a:off x="3555730" y="1923738"/>
            <a:ext cx="20325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400"/>
              <a:t>Flight</a:t>
            </a:r>
            <a:endParaRPr sz="2400"/>
          </a:p>
        </p:txBody>
      </p:sp>
      <p:sp>
        <p:nvSpPr>
          <p:cNvPr id="906" name="Google Shape;906;p49"/>
          <p:cNvSpPr/>
          <p:nvPr/>
        </p:nvSpPr>
        <p:spPr>
          <a:xfrm>
            <a:off x="3790325" y="4076300"/>
            <a:ext cx="5353800" cy="5277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49"/>
          <p:cNvSpPr txBox="1"/>
          <p:nvPr>
            <p:ph idx="3" type="subTitle"/>
          </p:nvPr>
        </p:nvSpPr>
        <p:spPr>
          <a:xfrm>
            <a:off x="5837134" y="2451440"/>
            <a:ext cx="2032500" cy="86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Not moving when there is a perceived threat</a:t>
            </a:r>
            <a:endParaRPr sz="1800"/>
          </a:p>
        </p:txBody>
      </p:sp>
      <p:sp>
        <p:nvSpPr>
          <p:cNvPr id="908" name="Google Shape;908;p49"/>
          <p:cNvSpPr txBox="1"/>
          <p:nvPr>
            <p:ph idx="6" type="subTitle"/>
          </p:nvPr>
        </p:nvSpPr>
        <p:spPr>
          <a:xfrm>
            <a:off x="5837135" y="1923738"/>
            <a:ext cx="20325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400"/>
              <a:t>Freeze</a:t>
            </a:r>
            <a:endParaRPr sz="2400"/>
          </a:p>
        </p:txBody>
      </p:sp>
      <p:sp>
        <p:nvSpPr>
          <p:cNvPr id="909" name="Google Shape;909;p49"/>
          <p:cNvSpPr txBox="1"/>
          <p:nvPr/>
        </p:nvSpPr>
        <p:spPr>
          <a:xfrm>
            <a:off x="1003325" y="4501400"/>
            <a:ext cx="8140800" cy="338700"/>
          </a:xfrm>
          <a:prstGeom prst="rect">
            <a:avLst/>
          </a:prstGeom>
          <a:noFill/>
          <a:ln>
            <a:noFill/>
          </a:ln>
        </p:spPr>
        <p:txBody>
          <a:bodyPr anchorCtr="0" anchor="t" bIns="91425" lIns="91425" spcFirstLastPara="1" rIns="91425" wrap="square" tIns="91425">
            <a:spAutoFit/>
          </a:bodyPr>
          <a:lstStyle/>
          <a:p>
            <a:pPr indent="0" lvl="0" marL="355600" rtl="0" algn="l">
              <a:lnSpc>
                <a:spcPct val="115000"/>
              </a:lnSpc>
              <a:spcBef>
                <a:spcPts val="1200"/>
              </a:spcBef>
              <a:spcAft>
                <a:spcPts val="1200"/>
              </a:spcAft>
              <a:buNone/>
            </a:pPr>
            <a:r>
              <a:rPr lang="en" sz="1000">
                <a:solidFill>
                  <a:schemeClr val="dk1"/>
                </a:solidFill>
                <a:latin typeface="Poppins"/>
                <a:ea typeface="Poppins"/>
                <a:cs typeface="Poppins"/>
                <a:sym typeface="Poppins"/>
              </a:rPr>
              <a:t>Schreifels, T., &amp; Langworthy, D. S. (2022)</a:t>
            </a:r>
            <a:endParaRPr sz="1000">
              <a:solidFill>
                <a:schemeClr val="dk1"/>
              </a:solidFill>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sp>
        <p:nvSpPr>
          <p:cNvPr id="914" name="Google Shape;914;p50"/>
          <p:cNvSpPr txBox="1"/>
          <p:nvPr>
            <p:ph idx="1" type="subTitle"/>
          </p:nvPr>
        </p:nvSpPr>
        <p:spPr>
          <a:xfrm>
            <a:off x="1461975" y="1270900"/>
            <a:ext cx="6446100" cy="33333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Font typeface="Poppins Light"/>
              <a:buChar char="●"/>
            </a:pPr>
            <a:r>
              <a:rPr lang="en" sz="1800">
                <a:latin typeface="Poppins"/>
                <a:ea typeface="Poppins"/>
                <a:cs typeface="Poppins"/>
                <a:sym typeface="Poppins"/>
              </a:rPr>
              <a:t>Our brain learns how to respond to our environment</a:t>
            </a:r>
            <a:endParaRPr sz="1800">
              <a:latin typeface="Poppins"/>
              <a:ea typeface="Poppins"/>
              <a:cs typeface="Poppins"/>
              <a:sym typeface="Poppins"/>
            </a:endParaRPr>
          </a:p>
          <a:p>
            <a:pPr indent="-342900" lvl="0" marL="457200" rtl="0" algn="l">
              <a:lnSpc>
                <a:spcPct val="150000"/>
              </a:lnSpc>
              <a:spcBef>
                <a:spcPts val="0"/>
              </a:spcBef>
              <a:spcAft>
                <a:spcPts val="0"/>
              </a:spcAft>
              <a:buSzPts val="1800"/>
              <a:buFont typeface="Poppins"/>
              <a:buChar char="●"/>
            </a:pPr>
            <a:r>
              <a:rPr lang="en" sz="1800">
                <a:latin typeface="Poppins"/>
                <a:ea typeface="Poppins"/>
                <a:cs typeface="Poppins"/>
                <a:sym typeface="Poppins"/>
              </a:rPr>
              <a:t>We explore our </a:t>
            </a:r>
            <a:r>
              <a:rPr lang="en" sz="1800">
                <a:latin typeface="Poppins"/>
                <a:ea typeface="Poppins"/>
                <a:cs typeface="Poppins"/>
                <a:sym typeface="Poppins"/>
              </a:rPr>
              <a:t>environment</a:t>
            </a:r>
            <a:r>
              <a:rPr lang="en" sz="1800">
                <a:latin typeface="Poppins"/>
                <a:ea typeface="Poppins"/>
                <a:cs typeface="Poppins"/>
                <a:sym typeface="Poppins"/>
              </a:rPr>
              <a:t> based upon our senses</a:t>
            </a:r>
            <a:endParaRPr sz="1800">
              <a:latin typeface="Poppins"/>
              <a:ea typeface="Poppins"/>
              <a:cs typeface="Poppins"/>
              <a:sym typeface="Poppins"/>
            </a:endParaRPr>
          </a:p>
          <a:p>
            <a:pPr indent="-342900" lvl="0" marL="457200" rtl="0" algn="l">
              <a:lnSpc>
                <a:spcPct val="150000"/>
              </a:lnSpc>
              <a:spcBef>
                <a:spcPts val="0"/>
              </a:spcBef>
              <a:spcAft>
                <a:spcPts val="0"/>
              </a:spcAft>
              <a:buSzPts val="1800"/>
              <a:buFont typeface="Poppins"/>
              <a:buChar char="●"/>
            </a:pPr>
            <a:r>
              <a:rPr lang="en" sz="1800">
                <a:latin typeface="Poppins"/>
                <a:ea typeface="Poppins"/>
                <a:cs typeface="Poppins"/>
                <a:sym typeface="Poppins"/>
              </a:rPr>
              <a:t>Biologically, we are designed to survive and thrive and experiences cause our brains to react </a:t>
            </a:r>
            <a:endParaRPr sz="1800">
              <a:latin typeface="Poppins"/>
              <a:ea typeface="Poppins"/>
              <a:cs typeface="Poppins"/>
              <a:sym typeface="Poppins"/>
            </a:endParaRPr>
          </a:p>
          <a:p>
            <a:pPr indent="-342900" lvl="0" marL="457200" rtl="0" algn="l">
              <a:lnSpc>
                <a:spcPct val="150000"/>
              </a:lnSpc>
              <a:spcBef>
                <a:spcPts val="0"/>
              </a:spcBef>
              <a:spcAft>
                <a:spcPts val="0"/>
              </a:spcAft>
              <a:buSzPts val="1800"/>
              <a:buFont typeface="Poppins"/>
              <a:buChar char="●"/>
            </a:pPr>
            <a:r>
              <a:rPr lang="en" sz="1800">
                <a:latin typeface="Poppins"/>
                <a:ea typeface="Poppins"/>
                <a:cs typeface="Poppins"/>
                <a:sym typeface="Poppins"/>
              </a:rPr>
              <a:t>These reactions can be adaptive or maldaptive</a:t>
            </a:r>
            <a:endParaRPr sz="1800">
              <a:latin typeface="Poppins"/>
              <a:ea typeface="Poppins"/>
              <a:cs typeface="Poppins"/>
              <a:sym typeface="Poppins"/>
            </a:endParaRPr>
          </a:p>
        </p:txBody>
      </p:sp>
      <p:sp>
        <p:nvSpPr>
          <p:cNvPr id="915" name="Google Shape;915;p50"/>
          <p:cNvSpPr txBox="1"/>
          <p:nvPr/>
        </p:nvSpPr>
        <p:spPr>
          <a:xfrm>
            <a:off x="239250" y="4465675"/>
            <a:ext cx="86655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1200">
                <a:solidFill>
                  <a:schemeClr val="dk1"/>
                </a:solidFill>
                <a:latin typeface="Poppins"/>
                <a:ea typeface="Poppins"/>
                <a:cs typeface="Poppins"/>
                <a:sym typeface="Poppins"/>
              </a:rPr>
              <a:t>Harden Bradford, D. J., &amp; Jones Marlin, D. B. (2023).</a:t>
            </a:r>
            <a:endParaRPr/>
          </a:p>
        </p:txBody>
      </p:sp>
      <p:sp>
        <p:nvSpPr>
          <p:cNvPr id="916" name="Google Shape;916;p50"/>
          <p:cNvSpPr txBox="1"/>
          <p:nvPr>
            <p:ph type="title"/>
          </p:nvPr>
        </p:nvSpPr>
        <p:spPr>
          <a:xfrm>
            <a:off x="713225" y="539500"/>
            <a:ext cx="7717500" cy="73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800"/>
              <a:t>Development through our Enviornment</a:t>
            </a:r>
            <a:endParaRPr sz="2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0" name="Shape 920"/>
        <p:cNvGrpSpPr/>
        <p:nvPr/>
      </p:nvGrpSpPr>
      <p:grpSpPr>
        <a:xfrm>
          <a:off x="0" y="0"/>
          <a:ext cx="0" cy="0"/>
          <a:chOff x="0" y="0"/>
          <a:chExt cx="0" cy="0"/>
        </a:xfrm>
      </p:grpSpPr>
      <p:pic>
        <p:nvPicPr>
          <p:cNvPr id="921" name="Google Shape;921;p51"/>
          <p:cNvPicPr preferRelativeResize="0"/>
          <p:nvPr/>
        </p:nvPicPr>
        <p:blipFill>
          <a:blip r:embed="rId3">
            <a:alphaModFix/>
          </a:blip>
          <a:stretch>
            <a:fillRect/>
          </a:stretch>
        </p:blipFill>
        <p:spPr>
          <a:xfrm>
            <a:off x="2810650" y="152400"/>
            <a:ext cx="3522707" cy="483870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5" name="Shape 925"/>
        <p:cNvGrpSpPr/>
        <p:nvPr/>
      </p:nvGrpSpPr>
      <p:grpSpPr>
        <a:xfrm>
          <a:off x="0" y="0"/>
          <a:ext cx="0" cy="0"/>
          <a:chOff x="0" y="0"/>
          <a:chExt cx="0" cy="0"/>
        </a:xfrm>
      </p:grpSpPr>
      <p:sp>
        <p:nvSpPr>
          <p:cNvPr id="926" name="Google Shape;926;p52"/>
          <p:cNvSpPr txBox="1"/>
          <p:nvPr>
            <p:ph type="title"/>
          </p:nvPr>
        </p:nvSpPr>
        <p:spPr>
          <a:xfrm>
            <a:off x="713250" y="539500"/>
            <a:ext cx="7717500" cy="70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800"/>
              <a:t>Environment through our senses</a:t>
            </a:r>
            <a:endParaRPr sz="2800"/>
          </a:p>
        </p:txBody>
      </p:sp>
      <p:sp>
        <p:nvSpPr>
          <p:cNvPr id="927" name="Google Shape;927;p52"/>
          <p:cNvSpPr txBox="1"/>
          <p:nvPr>
            <p:ph idx="1" type="subTitle"/>
          </p:nvPr>
        </p:nvSpPr>
        <p:spPr>
          <a:xfrm>
            <a:off x="1844575" y="1459175"/>
            <a:ext cx="7147500" cy="31449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Font typeface="Poppins"/>
              <a:buChar char="●"/>
            </a:pPr>
            <a:r>
              <a:rPr lang="en" sz="1800">
                <a:latin typeface="Poppins"/>
                <a:ea typeface="Poppins"/>
                <a:cs typeface="Poppins"/>
                <a:sym typeface="Poppins"/>
              </a:rPr>
              <a:t>Paying attention to how we are reacting to our </a:t>
            </a:r>
            <a:r>
              <a:rPr lang="en" sz="1800">
                <a:latin typeface="Poppins"/>
                <a:ea typeface="Poppins"/>
                <a:cs typeface="Poppins"/>
                <a:sym typeface="Poppins"/>
              </a:rPr>
              <a:t>environments</a:t>
            </a:r>
            <a:r>
              <a:rPr lang="en" sz="1800">
                <a:latin typeface="Poppins"/>
                <a:ea typeface="Poppins"/>
                <a:cs typeface="Poppins"/>
                <a:sym typeface="Poppins"/>
              </a:rPr>
              <a:t> </a:t>
            </a:r>
            <a:endParaRPr sz="1800">
              <a:latin typeface="Poppins"/>
              <a:ea typeface="Poppins"/>
              <a:cs typeface="Poppins"/>
              <a:sym typeface="Poppins"/>
            </a:endParaRPr>
          </a:p>
          <a:p>
            <a:pPr indent="-342900" lvl="0" marL="457200" rtl="0" algn="l">
              <a:lnSpc>
                <a:spcPct val="150000"/>
              </a:lnSpc>
              <a:spcBef>
                <a:spcPts val="0"/>
              </a:spcBef>
              <a:spcAft>
                <a:spcPts val="0"/>
              </a:spcAft>
              <a:buSzPts val="1800"/>
              <a:buFont typeface="Poppins"/>
              <a:buChar char="●"/>
            </a:pPr>
            <a:r>
              <a:rPr lang="en" sz="1800">
                <a:latin typeface="Poppins"/>
                <a:ea typeface="Poppins"/>
                <a:cs typeface="Poppins"/>
                <a:sym typeface="Poppins"/>
              </a:rPr>
              <a:t>Being </a:t>
            </a:r>
            <a:r>
              <a:rPr lang="en" sz="1800">
                <a:latin typeface="Poppins"/>
                <a:ea typeface="Poppins"/>
                <a:cs typeface="Poppins"/>
                <a:sym typeface="Poppins"/>
              </a:rPr>
              <a:t>sensitive</a:t>
            </a:r>
            <a:r>
              <a:rPr lang="en" sz="1800">
                <a:latin typeface="Poppins"/>
                <a:ea typeface="Poppins"/>
                <a:cs typeface="Poppins"/>
                <a:sym typeface="Poppins"/>
              </a:rPr>
              <a:t> to this process and honoring our needs</a:t>
            </a:r>
            <a:endParaRPr sz="1800">
              <a:latin typeface="Poppins"/>
              <a:ea typeface="Poppins"/>
              <a:cs typeface="Poppins"/>
              <a:sym typeface="Poppins"/>
            </a:endParaRPr>
          </a:p>
          <a:p>
            <a:pPr indent="-342900" lvl="1" marL="914400" rtl="0" algn="ctr">
              <a:lnSpc>
                <a:spcPct val="150000"/>
              </a:lnSpc>
              <a:spcBef>
                <a:spcPts val="0"/>
              </a:spcBef>
              <a:spcAft>
                <a:spcPts val="0"/>
              </a:spcAft>
              <a:buSzPts val="1800"/>
              <a:buFont typeface="Poppins"/>
              <a:buChar char="○"/>
            </a:pPr>
            <a:r>
              <a:rPr lang="en" sz="1800">
                <a:latin typeface="Poppins"/>
                <a:ea typeface="Poppins"/>
                <a:cs typeface="Poppins"/>
                <a:sym typeface="Poppins"/>
              </a:rPr>
              <a:t>What does this look like for early educators?</a:t>
            </a:r>
            <a:endParaRPr sz="1800">
              <a:latin typeface="Poppins"/>
              <a:ea typeface="Poppins"/>
              <a:cs typeface="Poppins"/>
              <a:sym typeface="Poppins"/>
            </a:endParaRPr>
          </a:p>
          <a:p>
            <a:pPr indent="-342900" lvl="1" marL="914400" rtl="0" algn="ctr">
              <a:lnSpc>
                <a:spcPct val="150000"/>
              </a:lnSpc>
              <a:spcBef>
                <a:spcPts val="0"/>
              </a:spcBef>
              <a:spcAft>
                <a:spcPts val="0"/>
              </a:spcAft>
              <a:buSzPts val="1800"/>
              <a:buFont typeface="Poppins"/>
              <a:buChar char="○"/>
            </a:pPr>
            <a:r>
              <a:rPr lang="en" sz="1800">
                <a:latin typeface="Poppins"/>
                <a:ea typeface="Poppins"/>
                <a:cs typeface="Poppins"/>
                <a:sym typeface="Poppins"/>
              </a:rPr>
              <a:t>What does this look like for young children?</a:t>
            </a:r>
            <a:endParaRPr sz="1800">
              <a:latin typeface="Poppins"/>
              <a:ea typeface="Poppins"/>
              <a:cs typeface="Poppins"/>
              <a:sym typeface="Poppins"/>
            </a:endParaRPr>
          </a:p>
        </p:txBody>
      </p:sp>
      <p:sp>
        <p:nvSpPr>
          <p:cNvPr id="928" name="Google Shape;928;p52"/>
          <p:cNvSpPr txBox="1"/>
          <p:nvPr/>
        </p:nvSpPr>
        <p:spPr>
          <a:xfrm>
            <a:off x="239250" y="4465675"/>
            <a:ext cx="86655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1200">
                <a:solidFill>
                  <a:schemeClr val="dk1"/>
                </a:solidFill>
                <a:latin typeface="Poppins"/>
                <a:ea typeface="Poppins"/>
                <a:cs typeface="Poppins"/>
                <a:sym typeface="Poppins"/>
              </a:rPr>
              <a:t>Harden Bradford, D. J., &amp; Jones Marlin, D. B. (2023).</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2" name="Shape 932"/>
        <p:cNvGrpSpPr/>
        <p:nvPr/>
      </p:nvGrpSpPr>
      <p:grpSpPr>
        <a:xfrm>
          <a:off x="0" y="0"/>
          <a:ext cx="0" cy="0"/>
          <a:chOff x="0" y="0"/>
          <a:chExt cx="0" cy="0"/>
        </a:xfrm>
      </p:grpSpPr>
      <p:sp>
        <p:nvSpPr>
          <p:cNvPr id="933" name="Google Shape;933;p53"/>
          <p:cNvSpPr txBox="1"/>
          <p:nvPr>
            <p:ph type="title"/>
          </p:nvPr>
        </p:nvSpPr>
        <p:spPr>
          <a:xfrm>
            <a:off x="3279475" y="2835475"/>
            <a:ext cx="5151300" cy="53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Dr. Bianca Jones Marlin</a:t>
            </a:r>
            <a:endParaRPr/>
          </a:p>
        </p:txBody>
      </p:sp>
      <p:sp>
        <p:nvSpPr>
          <p:cNvPr id="934" name="Google Shape;934;p53"/>
          <p:cNvSpPr txBox="1"/>
          <p:nvPr>
            <p:ph idx="1" type="subTitle"/>
          </p:nvPr>
        </p:nvSpPr>
        <p:spPr>
          <a:xfrm>
            <a:off x="3279475" y="1776125"/>
            <a:ext cx="5151300" cy="1059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800"/>
              <a:t>“I am a human on this earth. Stressors are going to happen.”</a:t>
            </a:r>
            <a:endParaRPr sz="2800"/>
          </a:p>
        </p:txBody>
      </p:sp>
      <p:pic>
        <p:nvPicPr>
          <p:cNvPr id="935" name="Google Shape;935;p53"/>
          <p:cNvPicPr preferRelativeResize="0"/>
          <p:nvPr>
            <p:ph idx="2" type="pic"/>
          </p:nvPr>
        </p:nvPicPr>
        <p:blipFill rotWithShape="1">
          <a:blip r:embed="rId3">
            <a:alphaModFix/>
          </a:blip>
          <a:srcRect b="0" l="3165" r="3165" t="0"/>
          <a:stretch/>
        </p:blipFill>
        <p:spPr>
          <a:xfrm>
            <a:off x="879970" y="1127896"/>
            <a:ext cx="2084400" cy="2780700"/>
          </a:xfrm>
          <a:prstGeom prst="round2SameRect">
            <a:avLst>
              <a:gd fmla="val 16667" name="adj1"/>
              <a:gd fmla="val 0" name="adj2"/>
            </a:avLst>
          </a:prstGeo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9" name="Shape 939"/>
        <p:cNvGrpSpPr/>
        <p:nvPr/>
      </p:nvGrpSpPr>
      <p:grpSpPr>
        <a:xfrm>
          <a:off x="0" y="0"/>
          <a:ext cx="0" cy="0"/>
          <a:chOff x="0" y="0"/>
          <a:chExt cx="0" cy="0"/>
        </a:xfrm>
      </p:grpSpPr>
      <p:sp>
        <p:nvSpPr>
          <p:cNvPr id="940" name="Google Shape;940;p54"/>
          <p:cNvSpPr txBox="1"/>
          <p:nvPr>
            <p:ph type="title"/>
          </p:nvPr>
        </p:nvSpPr>
        <p:spPr>
          <a:xfrm>
            <a:off x="713225" y="539500"/>
            <a:ext cx="7717500" cy="73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800"/>
              <a:t>Resilience and Protective Factors</a:t>
            </a:r>
            <a:endParaRPr sz="2800"/>
          </a:p>
        </p:txBody>
      </p:sp>
      <p:sp>
        <p:nvSpPr>
          <p:cNvPr id="941" name="Google Shape;941;p54"/>
          <p:cNvSpPr txBox="1"/>
          <p:nvPr>
            <p:ph idx="4294967295" type="subTitle"/>
          </p:nvPr>
        </p:nvSpPr>
        <p:spPr>
          <a:xfrm>
            <a:off x="1274650" y="2218100"/>
            <a:ext cx="3084900" cy="973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800">
                <a:latin typeface="Poppins Light"/>
                <a:ea typeface="Poppins Light"/>
                <a:cs typeface="Poppins Light"/>
                <a:sym typeface="Poppins Light"/>
              </a:rPr>
              <a:t>Comes from common and ordinary experiences</a:t>
            </a:r>
            <a:r>
              <a:rPr lang="en" sz="1800"/>
              <a:t> </a:t>
            </a:r>
            <a:endParaRPr sz="1800"/>
          </a:p>
        </p:txBody>
      </p:sp>
      <p:sp>
        <p:nvSpPr>
          <p:cNvPr id="942" name="Google Shape;942;p54"/>
          <p:cNvSpPr txBox="1"/>
          <p:nvPr>
            <p:ph idx="4294967295" type="subTitle"/>
          </p:nvPr>
        </p:nvSpPr>
        <p:spPr>
          <a:xfrm>
            <a:off x="5251726" y="2218102"/>
            <a:ext cx="2399700" cy="973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latin typeface="Poppins Light"/>
                <a:ea typeface="Poppins Light"/>
                <a:cs typeface="Poppins Light"/>
                <a:sym typeface="Poppins Light"/>
              </a:rPr>
              <a:t>Safe, stable relationships</a:t>
            </a:r>
            <a:endParaRPr sz="1800">
              <a:latin typeface="Poppins Light"/>
              <a:ea typeface="Poppins Light"/>
              <a:cs typeface="Poppins Light"/>
              <a:sym typeface="Poppins Light"/>
            </a:endParaRPr>
          </a:p>
          <a:p>
            <a:pPr indent="0" lvl="0" marL="0" rtl="0" algn="l">
              <a:lnSpc>
                <a:spcPct val="115000"/>
              </a:lnSpc>
              <a:spcBef>
                <a:spcPts val="1600"/>
              </a:spcBef>
              <a:spcAft>
                <a:spcPts val="0"/>
              </a:spcAft>
              <a:buNone/>
            </a:pPr>
            <a:r>
              <a:rPr lang="en" sz="1800">
                <a:latin typeface="Poppins Light"/>
                <a:ea typeface="Poppins Light"/>
                <a:cs typeface="Poppins Light"/>
                <a:sym typeface="Poppins Light"/>
              </a:rPr>
              <a:t>Social supports</a:t>
            </a:r>
            <a:endParaRPr sz="1800">
              <a:latin typeface="Poppins Light"/>
              <a:ea typeface="Poppins Light"/>
              <a:cs typeface="Poppins Light"/>
              <a:sym typeface="Poppins Light"/>
            </a:endParaRPr>
          </a:p>
          <a:p>
            <a:pPr indent="0" lvl="0" marL="0" rtl="0" algn="l">
              <a:lnSpc>
                <a:spcPct val="115000"/>
              </a:lnSpc>
              <a:spcBef>
                <a:spcPts val="1600"/>
              </a:spcBef>
              <a:spcAft>
                <a:spcPts val="0"/>
              </a:spcAft>
              <a:buNone/>
            </a:pPr>
            <a:r>
              <a:rPr lang="en" sz="1800">
                <a:latin typeface="Poppins Light"/>
                <a:ea typeface="Poppins Light"/>
                <a:cs typeface="Poppins Light"/>
                <a:sym typeface="Poppins Light"/>
              </a:rPr>
              <a:t>Parental resilience </a:t>
            </a:r>
            <a:endParaRPr sz="1800">
              <a:latin typeface="Poppins Light"/>
              <a:ea typeface="Poppins Light"/>
              <a:cs typeface="Poppins Light"/>
              <a:sym typeface="Poppins Light"/>
            </a:endParaRPr>
          </a:p>
          <a:p>
            <a:pPr indent="0" lvl="0" marL="0" rtl="0" algn="l">
              <a:lnSpc>
                <a:spcPct val="115000"/>
              </a:lnSpc>
              <a:spcBef>
                <a:spcPts val="1600"/>
              </a:spcBef>
              <a:spcAft>
                <a:spcPts val="1600"/>
              </a:spcAft>
              <a:buNone/>
            </a:pPr>
            <a:r>
              <a:rPr lang="en" sz="1800">
                <a:latin typeface="Poppins Light"/>
                <a:ea typeface="Poppins Light"/>
                <a:cs typeface="Poppins Light"/>
                <a:sym typeface="Poppins Light"/>
              </a:rPr>
              <a:t>Basic needs met</a:t>
            </a:r>
            <a:endParaRPr sz="1800">
              <a:latin typeface="Poppins Light"/>
              <a:ea typeface="Poppins Light"/>
              <a:cs typeface="Poppins Light"/>
              <a:sym typeface="Poppins Light"/>
            </a:endParaRPr>
          </a:p>
        </p:txBody>
      </p:sp>
      <p:sp>
        <p:nvSpPr>
          <p:cNvPr id="943" name="Google Shape;943;p54"/>
          <p:cNvSpPr txBox="1"/>
          <p:nvPr>
            <p:ph idx="4" type="subTitle"/>
          </p:nvPr>
        </p:nvSpPr>
        <p:spPr>
          <a:xfrm>
            <a:off x="1493084" y="1951603"/>
            <a:ext cx="2743200" cy="558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Resilience </a:t>
            </a:r>
            <a:endParaRPr sz="2400"/>
          </a:p>
          <a:p>
            <a:pPr indent="0" lvl="0" marL="0" rtl="0" algn="ctr">
              <a:spcBef>
                <a:spcPts val="0"/>
              </a:spcBef>
              <a:spcAft>
                <a:spcPts val="0"/>
              </a:spcAft>
              <a:buNone/>
            </a:pPr>
            <a:r>
              <a:t/>
            </a:r>
            <a:endParaRPr/>
          </a:p>
        </p:txBody>
      </p:sp>
      <p:sp>
        <p:nvSpPr>
          <p:cNvPr id="944" name="Google Shape;944;p54"/>
          <p:cNvSpPr txBox="1"/>
          <p:nvPr>
            <p:ph idx="3" type="subTitle"/>
          </p:nvPr>
        </p:nvSpPr>
        <p:spPr>
          <a:xfrm>
            <a:off x="4875375" y="1951588"/>
            <a:ext cx="3293100" cy="558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Protective Factors</a:t>
            </a:r>
            <a:endParaRPr sz="2400"/>
          </a:p>
          <a:p>
            <a:pPr indent="0" lvl="0" marL="0" rtl="0" algn="ctr">
              <a:spcBef>
                <a:spcPts val="0"/>
              </a:spcBef>
              <a:spcAft>
                <a:spcPts val="0"/>
              </a:spcAft>
              <a:buNone/>
            </a:pPr>
            <a:r>
              <a:t/>
            </a:r>
            <a:endParaRPr/>
          </a:p>
        </p:txBody>
      </p:sp>
      <p:sp>
        <p:nvSpPr>
          <p:cNvPr id="945" name="Google Shape;945;p54"/>
          <p:cNvSpPr txBox="1"/>
          <p:nvPr/>
        </p:nvSpPr>
        <p:spPr>
          <a:xfrm>
            <a:off x="558200" y="4594800"/>
            <a:ext cx="8346600" cy="354000"/>
          </a:xfrm>
          <a:prstGeom prst="rect">
            <a:avLst/>
          </a:prstGeom>
          <a:noFill/>
          <a:ln>
            <a:noFill/>
          </a:ln>
        </p:spPr>
        <p:txBody>
          <a:bodyPr anchorCtr="0" anchor="t" bIns="91425" lIns="91425" spcFirstLastPara="1" rIns="91425" wrap="square" tIns="91425">
            <a:spAutoFit/>
          </a:bodyPr>
          <a:lstStyle/>
          <a:p>
            <a:pPr indent="0" lvl="0" marL="355600" rtl="0" algn="l">
              <a:lnSpc>
                <a:spcPct val="115000"/>
              </a:lnSpc>
              <a:spcBef>
                <a:spcPts val="1200"/>
              </a:spcBef>
              <a:spcAft>
                <a:spcPts val="1200"/>
              </a:spcAft>
              <a:buNone/>
            </a:pPr>
            <a:r>
              <a:rPr lang="en" sz="1100"/>
              <a:t>Underwood, M. K., &amp; Rosen, L. H. (2013).</a:t>
            </a: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37"/>
          <p:cNvSpPr txBox="1"/>
          <p:nvPr>
            <p:ph idx="4294967295" type="subTitle"/>
          </p:nvPr>
        </p:nvSpPr>
        <p:spPr>
          <a:xfrm>
            <a:off x="121025" y="3025350"/>
            <a:ext cx="4804800" cy="1775400"/>
          </a:xfrm>
          <a:prstGeom prst="rect">
            <a:avLst/>
          </a:prstGeom>
          <a:noFill/>
          <a:ln>
            <a:noFill/>
          </a:ln>
        </p:spPr>
        <p:txBody>
          <a:bodyPr anchorCtr="0" anchor="ctr" bIns="182875" lIns="182875" spcFirstLastPara="1" rIns="182875" wrap="square" tIns="182875">
            <a:noAutofit/>
          </a:bodyPr>
          <a:lstStyle/>
          <a:p>
            <a:pPr indent="0" lvl="0" marL="0" rtl="0" algn="l">
              <a:lnSpc>
                <a:spcPct val="150000"/>
              </a:lnSpc>
              <a:spcBef>
                <a:spcPts val="0"/>
              </a:spcBef>
              <a:spcAft>
                <a:spcPts val="0"/>
              </a:spcAft>
              <a:buSzPts val="1400"/>
              <a:buNone/>
            </a:pPr>
            <a:r>
              <a:t/>
            </a:r>
            <a:endParaRPr sz="1800">
              <a:latin typeface="Poppins Light"/>
              <a:ea typeface="Poppins Light"/>
              <a:cs typeface="Poppins Light"/>
              <a:sym typeface="Poppins Light"/>
            </a:endParaRPr>
          </a:p>
          <a:p>
            <a:pPr indent="0" lvl="0" marL="139700" rtl="0" algn="l">
              <a:lnSpc>
                <a:spcPct val="150000"/>
              </a:lnSpc>
              <a:spcBef>
                <a:spcPts val="0"/>
              </a:spcBef>
              <a:spcAft>
                <a:spcPts val="0"/>
              </a:spcAft>
              <a:buSzPts val="1400"/>
              <a:buNone/>
            </a:pPr>
            <a:r>
              <a:rPr lang="en" sz="1800">
                <a:latin typeface="Poppins Light"/>
                <a:ea typeface="Poppins Light"/>
                <a:cs typeface="Poppins Light"/>
                <a:sym typeface="Poppins Light"/>
              </a:rPr>
              <a:t>Director of Early Childhood at NAZ</a:t>
            </a:r>
            <a:endParaRPr sz="1800">
              <a:latin typeface="Poppins Light"/>
              <a:ea typeface="Poppins Light"/>
              <a:cs typeface="Poppins Light"/>
              <a:sym typeface="Poppins Light"/>
            </a:endParaRPr>
          </a:p>
          <a:p>
            <a:pPr indent="0" lvl="0" marL="139700" rtl="0" algn="l">
              <a:lnSpc>
                <a:spcPct val="150000"/>
              </a:lnSpc>
              <a:spcBef>
                <a:spcPts val="0"/>
              </a:spcBef>
              <a:spcAft>
                <a:spcPts val="0"/>
              </a:spcAft>
              <a:buSzPts val="1400"/>
              <a:buNone/>
            </a:pPr>
            <a:r>
              <a:rPr lang="en" sz="1800">
                <a:latin typeface="Poppins Light"/>
                <a:ea typeface="Poppins Light"/>
                <a:cs typeface="Poppins Light"/>
                <a:sym typeface="Poppins Light"/>
              </a:rPr>
              <a:t>Instructor, University of Minnesota</a:t>
            </a:r>
            <a:endParaRPr sz="1800">
              <a:latin typeface="Poppins Light"/>
              <a:ea typeface="Poppins Light"/>
              <a:cs typeface="Poppins Light"/>
              <a:sym typeface="Poppins Light"/>
            </a:endParaRPr>
          </a:p>
          <a:p>
            <a:pPr indent="0" lvl="0" marL="139700" rtl="0" algn="l">
              <a:lnSpc>
                <a:spcPct val="150000"/>
              </a:lnSpc>
              <a:spcBef>
                <a:spcPts val="0"/>
              </a:spcBef>
              <a:spcAft>
                <a:spcPts val="0"/>
              </a:spcAft>
              <a:buSzPts val="1400"/>
              <a:buNone/>
            </a:pPr>
            <a:r>
              <a:rPr lang="en" sz="1800">
                <a:latin typeface="Poppins Light"/>
                <a:ea typeface="Poppins Light"/>
                <a:cs typeface="Poppins Light"/>
                <a:sym typeface="Poppins Light"/>
              </a:rPr>
              <a:t>Biracial,  black </a:t>
            </a:r>
            <a:endParaRPr sz="1800">
              <a:latin typeface="Poppins Light"/>
              <a:ea typeface="Poppins Light"/>
              <a:cs typeface="Poppins Light"/>
              <a:sym typeface="Poppins Light"/>
            </a:endParaRPr>
          </a:p>
          <a:p>
            <a:pPr indent="0" lvl="0" marL="139700" rtl="0" algn="l">
              <a:lnSpc>
                <a:spcPct val="150000"/>
              </a:lnSpc>
              <a:spcBef>
                <a:spcPts val="0"/>
              </a:spcBef>
              <a:spcAft>
                <a:spcPts val="0"/>
              </a:spcAft>
              <a:buSzPts val="1400"/>
              <a:buNone/>
            </a:pPr>
            <a:r>
              <a:rPr lang="en" sz="1800">
                <a:latin typeface="Poppins Light"/>
                <a:ea typeface="Poppins Light"/>
                <a:cs typeface="Poppins Light"/>
                <a:sym typeface="Poppins Light"/>
              </a:rPr>
              <a:t>Cis gendered female</a:t>
            </a:r>
            <a:endParaRPr sz="1800">
              <a:latin typeface="Poppins Light"/>
              <a:ea typeface="Poppins Light"/>
              <a:cs typeface="Poppins Light"/>
              <a:sym typeface="Poppins Light"/>
            </a:endParaRPr>
          </a:p>
          <a:p>
            <a:pPr indent="0" lvl="0" marL="139700" rtl="0" algn="l">
              <a:lnSpc>
                <a:spcPct val="150000"/>
              </a:lnSpc>
              <a:spcBef>
                <a:spcPts val="0"/>
              </a:spcBef>
              <a:spcAft>
                <a:spcPts val="0"/>
              </a:spcAft>
              <a:buSzPts val="1400"/>
              <a:buNone/>
            </a:pPr>
            <a:r>
              <a:rPr lang="en" sz="1800">
                <a:latin typeface="Poppins Light"/>
                <a:ea typeface="Poppins Light"/>
                <a:cs typeface="Poppins Light"/>
                <a:sym typeface="Poppins Light"/>
              </a:rPr>
              <a:t>Monolingual – English </a:t>
            </a:r>
            <a:endParaRPr sz="1800">
              <a:latin typeface="Poppins Light"/>
              <a:ea typeface="Poppins Light"/>
              <a:cs typeface="Poppins Light"/>
              <a:sym typeface="Poppins Light"/>
            </a:endParaRPr>
          </a:p>
          <a:p>
            <a:pPr indent="0" lvl="0" marL="139700" rtl="0" algn="l">
              <a:lnSpc>
                <a:spcPct val="150000"/>
              </a:lnSpc>
              <a:spcBef>
                <a:spcPts val="0"/>
              </a:spcBef>
              <a:spcAft>
                <a:spcPts val="0"/>
              </a:spcAft>
              <a:buSzPts val="1400"/>
              <a:buNone/>
            </a:pPr>
            <a:r>
              <a:rPr lang="en" sz="1800">
                <a:latin typeface="Poppins Light"/>
                <a:ea typeface="Poppins Light"/>
                <a:cs typeface="Poppins Light"/>
                <a:sym typeface="Poppins Light"/>
              </a:rPr>
              <a:t>Spouse, mother, daughter, friend</a:t>
            </a:r>
            <a:endParaRPr sz="1800">
              <a:latin typeface="Poppins Light"/>
              <a:ea typeface="Poppins Light"/>
              <a:cs typeface="Poppins Light"/>
              <a:sym typeface="Poppins Light"/>
            </a:endParaRPr>
          </a:p>
          <a:p>
            <a:pPr indent="0" lvl="0" marL="0" rtl="0" algn="l">
              <a:lnSpc>
                <a:spcPct val="150000"/>
              </a:lnSpc>
              <a:spcBef>
                <a:spcPts val="0"/>
              </a:spcBef>
              <a:spcAft>
                <a:spcPts val="0"/>
              </a:spcAft>
              <a:buSzPts val="1400"/>
              <a:buNone/>
            </a:pPr>
            <a:r>
              <a:t/>
            </a:r>
            <a:endParaRPr sz="1800">
              <a:latin typeface="Poppins Light"/>
              <a:ea typeface="Poppins Light"/>
              <a:cs typeface="Poppins Light"/>
              <a:sym typeface="Poppins Light"/>
            </a:endParaRPr>
          </a:p>
          <a:p>
            <a:pPr indent="0" lvl="0" marL="0" rtl="0" algn="l">
              <a:lnSpc>
                <a:spcPct val="100000"/>
              </a:lnSpc>
              <a:spcBef>
                <a:spcPts val="0"/>
              </a:spcBef>
              <a:spcAft>
                <a:spcPts val="0"/>
              </a:spcAft>
              <a:buSzPts val="1400"/>
              <a:buFont typeface="Didact Gothic"/>
              <a:buNone/>
            </a:pPr>
            <a:r>
              <a:t/>
            </a:r>
            <a:endParaRPr/>
          </a:p>
          <a:p>
            <a:pPr indent="-228600" lvl="0" marL="457200" rtl="0" algn="l">
              <a:lnSpc>
                <a:spcPct val="100000"/>
              </a:lnSpc>
              <a:spcBef>
                <a:spcPts val="0"/>
              </a:spcBef>
              <a:spcAft>
                <a:spcPts val="0"/>
              </a:spcAft>
              <a:buSzPts val="1400"/>
              <a:buFont typeface="Didact Gothic"/>
              <a:buNone/>
            </a:pPr>
            <a:r>
              <a:t/>
            </a:r>
            <a:endParaRPr/>
          </a:p>
          <a:p>
            <a:pPr indent="0" lvl="0" marL="139700" rtl="0" algn="l">
              <a:lnSpc>
                <a:spcPct val="100000"/>
              </a:lnSpc>
              <a:spcBef>
                <a:spcPts val="0"/>
              </a:spcBef>
              <a:spcAft>
                <a:spcPts val="0"/>
              </a:spcAft>
              <a:buSzPts val="1400"/>
              <a:buNone/>
            </a:pPr>
            <a:r>
              <a:t/>
            </a:r>
            <a:endParaRPr sz="1700"/>
          </a:p>
          <a:p>
            <a:pPr indent="-228600" lvl="0" marL="457200" rtl="0" algn="l">
              <a:lnSpc>
                <a:spcPct val="100000"/>
              </a:lnSpc>
              <a:spcBef>
                <a:spcPts val="0"/>
              </a:spcBef>
              <a:spcAft>
                <a:spcPts val="0"/>
              </a:spcAft>
              <a:buSzPts val="1400"/>
              <a:buFont typeface="Didact Gothic"/>
              <a:buNone/>
            </a:pPr>
            <a:r>
              <a:t/>
            </a:r>
            <a:endParaRPr/>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p:txBody>
      </p:sp>
      <p:sp>
        <p:nvSpPr>
          <p:cNvPr id="659" name="Google Shape;659;p37"/>
          <p:cNvSpPr txBox="1"/>
          <p:nvPr>
            <p:ph type="title"/>
          </p:nvPr>
        </p:nvSpPr>
        <p:spPr>
          <a:xfrm>
            <a:off x="713225" y="539500"/>
            <a:ext cx="7717800" cy="640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sz="2800"/>
              <a:t>Arielle Handevidt </a:t>
            </a:r>
            <a:endParaRPr sz="2800"/>
          </a:p>
        </p:txBody>
      </p:sp>
      <p:pic>
        <p:nvPicPr>
          <p:cNvPr id="660" name="Google Shape;660;p37"/>
          <p:cNvPicPr preferRelativeResize="0"/>
          <p:nvPr/>
        </p:nvPicPr>
        <p:blipFill>
          <a:blip r:embed="rId3">
            <a:alphaModFix/>
          </a:blip>
          <a:stretch>
            <a:fillRect/>
          </a:stretch>
        </p:blipFill>
        <p:spPr>
          <a:xfrm>
            <a:off x="4925850" y="1434725"/>
            <a:ext cx="4096952" cy="27306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 name="Shape 949"/>
        <p:cNvGrpSpPr/>
        <p:nvPr/>
      </p:nvGrpSpPr>
      <p:grpSpPr>
        <a:xfrm>
          <a:off x="0" y="0"/>
          <a:ext cx="0" cy="0"/>
          <a:chOff x="0" y="0"/>
          <a:chExt cx="0" cy="0"/>
        </a:xfrm>
      </p:grpSpPr>
      <p:sp>
        <p:nvSpPr>
          <p:cNvPr id="950" name="Google Shape;950;p55"/>
          <p:cNvSpPr txBox="1"/>
          <p:nvPr>
            <p:ph type="title"/>
          </p:nvPr>
        </p:nvSpPr>
        <p:spPr>
          <a:xfrm>
            <a:off x="713225" y="539500"/>
            <a:ext cx="7717500" cy="73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800"/>
              <a:t>Classroom protective factors</a:t>
            </a:r>
            <a:endParaRPr sz="2800"/>
          </a:p>
        </p:txBody>
      </p:sp>
      <p:sp>
        <p:nvSpPr>
          <p:cNvPr id="951" name="Google Shape;951;p55"/>
          <p:cNvSpPr txBox="1"/>
          <p:nvPr>
            <p:ph idx="4294967295" type="subTitle"/>
          </p:nvPr>
        </p:nvSpPr>
        <p:spPr>
          <a:xfrm>
            <a:off x="372025" y="1518350"/>
            <a:ext cx="8216700" cy="238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0000"/>
                </a:solidFill>
                <a:latin typeface="Poppins"/>
                <a:ea typeface="Poppins"/>
                <a:cs typeface="Poppins"/>
                <a:sym typeface="Poppins"/>
              </a:rPr>
              <a:t>W</a:t>
            </a:r>
            <a:r>
              <a:rPr lang="en" sz="1800">
                <a:solidFill>
                  <a:srgbClr val="000000"/>
                </a:solidFill>
                <a:latin typeface="Poppins"/>
                <a:ea typeface="Poppins"/>
                <a:cs typeface="Poppins"/>
                <a:sym typeface="Poppins"/>
              </a:rPr>
              <a:t>here do we see protective factors showing up in the early childhood classroom?</a:t>
            </a:r>
            <a:endParaRPr sz="1800">
              <a:solidFill>
                <a:srgbClr val="000000"/>
              </a:solidFill>
              <a:latin typeface="Poppins"/>
              <a:ea typeface="Poppins"/>
              <a:cs typeface="Poppins"/>
              <a:sym typeface="Poppins"/>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p:txBody>
      </p:sp>
      <p:sp>
        <p:nvSpPr>
          <p:cNvPr id="952" name="Google Shape;952;p55"/>
          <p:cNvSpPr/>
          <p:nvPr/>
        </p:nvSpPr>
        <p:spPr>
          <a:xfrm>
            <a:off x="7667528" y="3907256"/>
            <a:ext cx="1289100" cy="1140300"/>
          </a:xfrm>
          <a:prstGeom prst="roundRect">
            <a:avLst>
              <a:gd fmla="val 16667" name="adj"/>
            </a:avLst>
          </a:prstGeom>
          <a:solidFill>
            <a:srgbClr val="E3A7A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55"/>
          <p:cNvSpPr txBox="1"/>
          <p:nvPr/>
        </p:nvSpPr>
        <p:spPr>
          <a:xfrm>
            <a:off x="7667537" y="4144695"/>
            <a:ext cx="1289100" cy="66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191919"/>
                </a:solidFill>
                <a:latin typeface="Poppins"/>
                <a:ea typeface="Poppins"/>
                <a:cs typeface="Poppins"/>
                <a:sym typeface="Poppins"/>
              </a:rPr>
              <a:t>Discussion</a:t>
            </a:r>
            <a:endParaRPr sz="1600">
              <a:solidFill>
                <a:srgbClr val="191919"/>
              </a:solidFill>
              <a:latin typeface="Poppins"/>
              <a:ea typeface="Poppins"/>
              <a:cs typeface="Poppins"/>
              <a:sym typeface="Poppi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7" name="Shape 957"/>
        <p:cNvGrpSpPr/>
        <p:nvPr/>
      </p:nvGrpSpPr>
      <p:grpSpPr>
        <a:xfrm>
          <a:off x="0" y="0"/>
          <a:ext cx="0" cy="0"/>
          <a:chOff x="0" y="0"/>
          <a:chExt cx="0" cy="0"/>
        </a:xfrm>
      </p:grpSpPr>
      <p:sp>
        <p:nvSpPr>
          <p:cNvPr id="958" name="Google Shape;958;p56"/>
          <p:cNvSpPr txBox="1"/>
          <p:nvPr/>
        </p:nvSpPr>
        <p:spPr>
          <a:xfrm>
            <a:off x="2706525" y="955500"/>
            <a:ext cx="6059700" cy="3232500"/>
          </a:xfrm>
          <a:prstGeom prst="rect">
            <a:avLst/>
          </a:prstGeom>
          <a:noFill/>
          <a:ln>
            <a:noFill/>
          </a:ln>
        </p:spPr>
        <p:txBody>
          <a:bodyPr anchorCtr="0" anchor="t" bIns="91425" lIns="91425" spcFirstLastPara="1" rIns="91425" wrap="square" tIns="91425">
            <a:spAutoFit/>
          </a:bodyPr>
          <a:lstStyle/>
          <a:p>
            <a:pPr indent="0" lvl="0" marL="0" rtl="0" algn="l">
              <a:lnSpc>
                <a:spcPct val="98181"/>
              </a:lnSpc>
              <a:spcBef>
                <a:spcPts val="600"/>
              </a:spcBef>
              <a:spcAft>
                <a:spcPts val="600"/>
              </a:spcAft>
              <a:buNone/>
            </a:pPr>
            <a:r>
              <a:rPr lang="en" sz="1800">
                <a:solidFill>
                  <a:srgbClr val="434343"/>
                </a:solidFill>
                <a:latin typeface="Poppins"/>
                <a:ea typeface="Poppins"/>
                <a:cs typeface="Poppins"/>
                <a:sym typeface="Poppins"/>
              </a:rPr>
              <a:t>Family culture is present in all caregiving interactions. It is within culturally informed relationships that all development unfolds. Children learn to experience, regulate, and express emotion as defined by their cultural communities. Children form protective relationships with caregivers that can ensure their safety within inequitable and racist environments. Children bring their cultural self to learning environments using exploration, yet some are encouraged while others are punished. </a:t>
            </a:r>
            <a:endParaRPr sz="1800">
              <a:latin typeface="Poppins"/>
              <a:ea typeface="Poppins"/>
              <a:cs typeface="Poppins"/>
              <a:sym typeface="Poppins"/>
            </a:endParaRPr>
          </a:p>
        </p:txBody>
      </p:sp>
      <p:sp>
        <p:nvSpPr>
          <p:cNvPr id="959" name="Google Shape;959;p56"/>
          <p:cNvSpPr txBox="1"/>
          <p:nvPr/>
        </p:nvSpPr>
        <p:spPr>
          <a:xfrm flipH="1">
            <a:off x="4780728" y="3813035"/>
            <a:ext cx="3985500" cy="94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434343"/>
                </a:solidFill>
                <a:latin typeface="Poppins"/>
                <a:ea typeface="Poppins"/>
                <a:cs typeface="Poppins"/>
                <a:sym typeface="Poppins"/>
              </a:rPr>
              <a:t>Dr. Barbara Stroud, 2021</a:t>
            </a:r>
            <a:endParaRPr b="1" sz="2400">
              <a:solidFill>
                <a:srgbClr val="434343"/>
              </a:solidFill>
              <a:latin typeface="Poppins"/>
              <a:ea typeface="Poppins"/>
              <a:cs typeface="Poppins"/>
              <a:sym typeface="Poppins"/>
            </a:endParaRPr>
          </a:p>
        </p:txBody>
      </p:sp>
      <p:pic>
        <p:nvPicPr>
          <p:cNvPr id="960" name="Google Shape;960;p56"/>
          <p:cNvPicPr preferRelativeResize="0"/>
          <p:nvPr/>
        </p:nvPicPr>
        <p:blipFill>
          <a:blip r:embed="rId3">
            <a:alphaModFix/>
          </a:blip>
          <a:stretch>
            <a:fillRect/>
          </a:stretch>
        </p:blipFill>
        <p:spPr>
          <a:xfrm>
            <a:off x="152400" y="1772625"/>
            <a:ext cx="2401725" cy="159823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4" name="Shape 964"/>
        <p:cNvGrpSpPr/>
        <p:nvPr/>
      </p:nvGrpSpPr>
      <p:grpSpPr>
        <a:xfrm>
          <a:off x="0" y="0"/>
          <a:ext cx="0" cy="0"/>
          <a:chOff x="0" y="0"/>
          <a:chExt cx="0" cy="0"/>
        </a:xfrm>
      </p:grpSpPr>
      <p:sp>
        <p:nvSpPr>
          <p:cNvPr id="965" name="Google Shape;965;p57"/>
          <p:cNvSpPr/>
          <p:nvPr/>
        </p:nvSpPr>
        <p:spPr>
          <a:xfrm>
            <a:off x="4312500" y="44975"/>
            <a:ext cx="2142300" cy="21423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57"/>
          <p:cNvSpPr/>
          <p:nvPr/>
        </p:nvSpPr>
        <p:spPr>
          <a:xfrm rot="5400000">
            <a:off x="6628225" y="2979775"/>
            <a:ext cx="3148800" cy="11742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57"/>
          <p:cNvSpPr txBox="1"/>
          <p:nvPr>
            <p:ph type="title"/>
          </p:nvPr>
        </p:nvSpPr>
        <p:spPr>
          <a:xfrm>
            <a:off x="713225" y="1378400"/>
            <a:ext cx="3599400" cy="1285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800"/>
              <a:t>Historical and Racial Trauma</a:t>
            </a:r>
            <a:endParaRPr sz="2800"/>
          </a:p>
        </p:txBody>
      </p:sp>
      <p:sp>
        <p:nvSpPr>
          <p:cNvPr id="968" name="Google Shape;968;p57"/>
          <p:cNvSpPr txBox="1"/>
          <p:nvPr>
            <p:ph idx="1" type="subTitle"/>
          </p:nvPr>
        </p:nvSpPr>
        <p:spPr>
          <a:xfrm>
            <a:off x="485225" y="2667700"/>
            <a:ext cx="3827400" cy="109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sz="1800">
                <a:latin typeface="Poppins"/>
                <a:ea typeface="Poppins"/>
                <a:cs typeface="Poppins"/>
                <a:sym typeface="Poppins"/>
              </a:rPr>
              <a:t>Handout: Diversity Informed Tenets</a:t>
            </a:r>
            <a:endParaRPr sz="1800">
              <a:latin typeface="Poppins"/>
              <a:ea typeface="Poppins"/>
              <a:cs typeface="Poppins"/>
              <a:sym typeface="Poppins"/>
            </a:endParaRPr>
          </a:p>
        </p:txBody>
      </p:sp>
      <p:sp>
        <p:nvSpPr>
          <p:cNvPr id="969" name="Google Shape;969;p57"/>
          <p:cNvSpPr/>
          <p:nvPr/>
        </p:nvSpPr>
        <p:spPr>
          <a:xfrm>
            <a:off x="4702775" y="1251928"/>
            <a:ext cx="3727985" cy="2944434"/>
          </a:xfrm>
          <a:custGeom>
            <a:rect b="b" l="l" r="r" t="t"/>
            <a:pathLst>
              <a:path extrusionOk="0" h="100673" w="131696">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0" name="Google Shape;970;p57"/>
          <p:cNvGrpSpPr/>
          <p:nvPr/>
        </p:nvGrpSpPr>
        <p:grpSpPr>
          <a:xfrm>
            <a:off x="7503979" y="539511"/>
            <a:ext cx="1285739" cy="1285833"/>
            <a:chOff x="3086925" y="3904550"/>
            <a:chExt cx="943800" cy="943800"/>
          </a:xfrm>
        </p:grpSpPr>
        <p:cxnSp>
          <p:nvCxnSpPr>
            <p:cNvPr id="971" name="Google Shape;971;p57"/>
            <p:cNvCxnSpPr/>
            <p:nvPr/>
          </p:nvCxnSpPr>
          <p:spPr>
            <a:xfrm>
              <a:off x="3558825" y="39045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972" name="Google Shape;972;p57"/>
            <p:cNvCxnSpPr/>
            <p:nvPr/>
          </p:nvCxnSpPr>
          <p:spPr>
            <a:xfrm flipH="1">
              <a:off x="3782409"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973" name="Google Shape;973;p57"/>
            <p:cNvCxnSpPr/>
            <p:nvPr/>
          </p:nvCxnSpPr>
          <p:spPr>
            <a:xfrm rot="10800000">
              <a:off x="38750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974" name="Google Shape;974;p57"/>
            <p:cNvCxnSpPr/>
            <p:nvPr/>
          </p:nvCxnSpPr>
          <p:spPr>
            <a:xfrm rot="10800000">
              <a:off x="3782409"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975" name="Google Shape;975;p57"/>
            <p:cNvCxnSpPr/>
            <p:nvPr/>
          </p:nvCxnSpPr>
          <p:spPr>
            <a:xfrm rot="10800000">
              <a:off x="3558825" y="46926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976" name="Google Shape;976;p57"/>
            <p:cNvCxnSpPr/>
            <p:nvPr/>
          </p:nvCxnSpPr>
          <p:spPr>
            <a:xfrm flipH="1" rot="10800000">
              <a:off x="3225141"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977" name="Google Shape;977;p57"/>
            <p:cNvCxnSpPr/>
            <p:nvPr/>
          </p:nvCxnSpPr>
          <p:spPr>
            <a:xfrm>
              <a:off x="30869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978" name="Google Shape;978;p57"/>
            <p:cNvCxnSpPr/>
            <p:nvPr/>
          </p:nvCxnSpPr>
          <p:spPr>
            <a:xfrm>
              <a:off x="3225141"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979" name="Google Shape;979;p57"/>
            <p:cNvCxnSpPr/>
            <p:nvPr/>
          </p:nvCxnSpPr>
          <p:spPr>
            <a:xfrm>
              <a:off x="3706235" y="3933157"/>
              <a:ext cx="0" cy="155595"/>
            </a:xfrm>
            <a:prstGeom prst="straightConnector1">
              <a:avLst/>
            </a:prstGeom>
            <a:noFill/>
            <a:ln cap="flat" cmpd="sng" w="19050">
              <a:solidFill>
                <a:schemeClr val="dk1"/>
              </a:solidFill>
              <a:prstDash val="solid"/>
              <a:round/>
              <a:headEnd len="med" w="med" type="none"/>
              <a:tailEnd len="med" w="med" type="none"/>
            </a:ln>
          </p:spPr>
        </p:cxnSp>
        <p:cxnSp>
          <p:nvCxnSpPr>
            <p:cNvPr id="980" name="Google Shape;980;p57"/>
            <p:cNvCxnSpPr/>
            <p:nvPr/>
          </p:nvCxnSpPr>
          <p:spPr>
            <a:xfrm flipH="1" rot="1321967">
              <a:off x="3866069" y="4167070"/>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981" name="Google Shape;981;p57"/>
            <p:cNvCxnSpPr/>
            <p:nvPr/>
          </p:nvCxnSpPr>
          <p:spPr>
            <a:xfrm rot="-9482069">
              <a:off x="3846523" y="4523860"/>
              <a:ext cx="155595" cy="0"/>
            </a:xfrm>
            <a:prstGeom prst="straightConnector1">
              <a:avLst/>
            </a:prstGeom>
            <a:noFill/>
            <a:ln cap="flat" cmpd="sng" w="19050">
              <a:solidFill>
                <a:schemeClr val="dk1"/>
              </a:solidFill>
              <a:prstDash val="solid"/>
              <a:round/>
              <a:headEnd len="med" w="med" type="none"/>
              <a:tailEnd len="med" w="med" type="none"/>
            </a:ln>
          </p:spPr>
        </p:cxnSp>
        <p:cxnSp>
          <p:nvCxnSpPr>
            <p:cNvPr id="982" name="Google Shape;982;p57"/>
            <p:cNvCxnSpPr/>
            <p:nvPr/>
          </p:nvCxnSpPr>
          <p:spPr>
            <a:xfrm rot="-9478033">
              <a:off x="3657846" y="4683694"/>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983" name="Google Shape;983;p57"/>
            <p:cNvCxnSpPr/>
            <p:nvPr/>
          </p:nvCxnSpPr>
          <p:spPr>
            <a:xfrm rot="10800000">
              <a:off x="3411565" y="4664092"/>
              <a:ext cx="0" cy="155707"/>
            </a:xfrm>
            <a:prstGeom prst="straightConnector1">
              <a:avLst/>
            </a:prstGeom>
            <a:noFill/>
            <a:ln cap="flat" cmpd="sng" w="19050">
              <a:solidFill>
                <a:schemeClr val="dk1"/>
              </a:solidFill>
              <a:prstDash val="solid"/>
              <a:round/>
              <a:headEnd len="med" w="med" type="none"/>
              <a:tailEnd len="med" w="med" type="none"/>
            </a:ln>
          </p:spPr>
        </p:cxnSp>
        <p:cxnSp>
          <p:nvCxnSpPr>
            <p:cNvPr id="984" name="Google Shape;984;p57"/>
            <p:cNvCxnSpPr/>
            <p:nvPr/>
          </p:nvCxnSpPr>
          <p:spPr>
            <a:xfrm flipH="1" rot="-9478033">
              <a:off x="3141221" y="4475471"/>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985" name="Google Shape;985;p57"/>
            <p:cNvCxnSpPr/>
            <p:nvPr/>
          </p:nvCxnSpPr>
          <p:spPr>
            <a:xfrm rot="1324074">
              <a:off x="3115476" y="4229190"/>
              <a:ext cx="155707" cy="0"/>
            </a:xfrm>
            <a:prstGeom prst="straightConnector1">
              <a:avLst/>
            </a:prstGeom>
            <a:noFill/>
            <a:ln cap="flat" cmpd="sng" w="19050">
              <a:solidFill>
                <a:schemeClr val="dk1"/>
              </a:solidFill>
              <a:prstDash val="solid"/>
              <a:round/>
              <a:headEnd len="med" w="med" type="none"/>
              <a:tailEnd len="med" w="med" type="none"/>
            </a:ln>
          </p:spPr>
        </p:cxnSp>
        <p:cxnSp>
          <p:nvCxnSpPr>
            <p:cNvPr id="986" name="Google Shape;986;p57"/>
            <p:cNvCxnSpPr/>
            <p:nvPr/>
          </p:nvCxnSpPr>
          <p:spPr>
            <a:xfrm rot="1321967">
              <a:off x="3349445" y="3958846"/>
              <a:ext cx="110360" cy="110360"/>
            </a:xfrm>
            <a:prstGeom prst="straightConnector1">
              <a:avLst/>
            </a:prstGeom>
            <a:noFill/>
            <a:ln cap="flat" cmpd="sng" w="19050">
              <a:solidFill>
                <a:schemeClr val="dk1"/>
              </a:solidFill>
              <a:prstDash val="solid"/>
              <a:round/>
              <a:headEnd len="med" w="med" type="none"/>
              <a:tailEnd len="med" w="med" type="none"/>
            </a:ln>
          </p:spPr>
        </p:cxnSp>
      </p:grpSp>
      <p:pic>
        <p:nvPicPr>
          <p:cNvPr descr="The most telling stories may be the ones we keep telling ourselves, over, and over, again.&#10;&#10;Subscribe to FOX 9 Minneapolis-St. Paul https://www.youtube.com/channel/UClwddNv0Cr6SIEGkzVK886w?sub_confirmation=1&#10;&#10;Watch FOX 9 Live: https://www.fox9.com/live&#10;&#10;FOX 9 is your source for breaking news, live events, investigations, politics, entertainment, business news and local stories from Minneapolis-St. Paul, the greater Twin Cities metro, Greater Minnesota, western Wisconsin and across the nation. FOX 9 is the Official Home of the Minnesota Vikings and proud partner of University of Minnesota Golden Gophers Athletics.&#10;&#10;Download the FOX 9 News app: https://fox9.onelink.me/sFfg?pid=social&amp;c=youtube&amp;af_web_dp=https%3A%2F%2Fwww.fox9.com%2Fapps&#10;&#10;Download the Weather app&#10;Google Play: https://play.google.com/store/apps/details?id=com.kmsp.android.weather&amp;hl=en_US&amp;gl=US&#10;App Store: https://apps.apple.com/us/app/fox-9-weather-radar-alerts/id438788905&#10;&#10;Follow FOX 9 on Facebook: https://www.facebook.com/fox9kmsp&#10;&#10;Follow FOX 9 on Twitter: https://twitter.com/fox9&#10;&#10;Follow FOX 9 on Instagram: https://www.instagram.com/fox9&#10;&#10;Subscribe to the FOX 9 newsletter: https://www.fox9.com/email" id="987" name="Google Shape;987;p57" title="Minnesota Untold: An iconic story from Minnesota’s ‘Golden Age’ shows its rust I KMSP FOX 9">
            <a:hlinkClick r:id="rId3"/>
          </p:cNvPr>
          <p:cNvPicPr preferRelativeResize="0"/>
          <p:nvPr/>
        </p:nvPicPr>
        <p:blipFill>
          <a:blip r:embed="rId4">
            <a:alphaModFix/>
          </a:blip>
          <a:stretch>
            <a:fillRect/>
          </a:stretch>
        </p:blipFill>
        <p:spPr>
          <a:xfrm>
            <a:off x="4847475" y="1378400"/>
            <a:ext cx="3438550" cy="2074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7"/>
                                        </p:tgtEl>
                                        <p:attrNameLst>
                                          <p:attrName>style.visibility</p:attrName>
                                        </p:attrNameLst>
                                      </p:cBhvr>
                                      <p:to>
                                        <p:strVal val="visible"/>
                                      </p:to>
                                    </p:set>
                                    <p:animEffect filter="fade" transition="in">
                                      <p:cBhvr>
                                        <p:cTn dur="1000"/>
                                        <p:tgtEl>
                                          <p:spTgt spid="9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1" name="Shape 991"/>
        <p:cNvGrpSpPr/>
        <p:nvPr/>
      </p:nvGrpSpPr>
      <p:grpSpPr>
        <a:xfrm>
          <a:off x="0" y="0"/>
          <a:ext cx="0" cy="0"/>
          <a:chOff x="0" y="0"/>
          <a:chExt cx="0" cy="0"/>
        </a:xfrm>
      </p:grpSpPr>
      <p:sp>
        <p:nvSpPr>
          <p:cNvPr id="992" name="Google Shape;992;p58"/>
          <p:cNvSpPr txBox="1"/>
          <p:nvPr>
            <p:ph type="title"/>
          </p:nvPr>
        </p:nvSpPr>
        <p:spPr>
          <a:xfrm>
            <a:off x="713225" y="1800677"/>
            <a:ext cx="7717500" cy="2091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8000"/>
              <a:t>Pair and Share</a:t>
            </a:r>
            <a:endParaRPr sz="8000"/>
          </a:p>
        </p:txBody>
      </p:sp>
      <p:grpSp>
        <p:nvGrpSpPr>
          <p:cNvPr id="993" name="Google Shape;993;p58"/>
          <p:cNvGrpSpPr/>
          <p:nvPr/>
        </p:nvGrpSpPr>
        <p:grpSpPr>
          <a:xfrm>
            <a:off x="5460265" y="634703"/>
            <a:ext cx="914353" cy="914353"/>
            <a:chOff x="3086925" y="3904550"/>
            <a:chExt cx="943800" cy="943800"/>
          </a:xfrm>
        </p:grpSpPr>
        <p:cxnSp>
          <p:nvCxnSpPr>
            <p:cNvPr id="994" name="Google Shape;994;p58"/>
            <p:cNvCxnSpPr/>
            <p:nvPr/>
          </p:nvCxnSpPr>
          <p:spPr>
            <a:xfrm>
              <a:off x="3558825" y="39045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995" name="Google Shape;995;p58"/>
            <p:cNvCxnSpPr/>
            <p:nvPr/>
          </p:nvCxnSpPr>
          <p:spPr>
            <a:xfrm flipH="1">
              <a:off x="3782409"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996" name="Google Shape;996;p58"/>
            <p:cNvCxnSpPr/>
            <p:nvPr/>
          </p:nvCxnSpPr>
          <p:spPr>
            <a:xfrm rot="10800000">
              <a:off x="38750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997" name="Google Shape;997;p58"/>
            <p:cNvCxnSpPr/>
            <p:nvPr/>
          </p:nvCxnSpPr>
          <p:spPr>
            <a:xfrm rot="10800000">
              <a:off x="3782409"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998" name="Google Shape;998;p58"/>
            <p:cNvCxnSpPr/>
            <p:nvPr/>
          </p:nvCxnSpPr>
          <p:spPr>
            <a:xfrm rot="10800000">
              <a:off x="3558825" y="46926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999" name="Google Shape;999;p58"/>
            <p:cNvCxnSpPr/>
            <p:nvPr/>
          </p:nvCxnSpPr>
          <p:spPr>
            <a:xfrm flipH="1" rot="10800000">
              <a:off x="3225141"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1000" name="Google Shape;1000;p58"/>
            <p:cNvCxnSpPr/>
            <p:nvPr/>
          </p:nvCxnSpPr>
          <p:spPr>
            <a:xfrm>
              <a:off x="30869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1001" name="Google Shape;1001;p58"/>
            <p:cNvCxnSpPr/>
            <p:nvPr/>
          </p:nvCxnSpPr>
          <p:spPr>
            <a:xfrm>
              <a:off x="3225141"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1002" name="Google Shape;1002;p58"/>
            <p:cNvCxnSpPr/>
            <p:nvPr/>
          </p:nvCxnSpPr>
          <p:spPr>
            <a:xfrm>
              <a:off x="3706235" y="3933157"/>
              <a:ext cx="0" cy="155595"/>
            </a:xfrm>
            <a:prstGeom prst="straightConnector1">
              <a:avLst/>
            </a:prstGeom>
            <a:noFill/>
            <a:ln cap="flat" cmpd="sng" w="19050">
              <a:solidFill>
                <a:schemeClr val="dk1"/>
              </a:solidFill>
              <a:prstDash val="solid"/>
              <a:round/>
              <a:headEnd len="med" w="med" type="none"/>
              <a:tailEnd len="med" w="med" type="none"/>
            </a:ln>
          </p:spPr>
        </p:cxnSp>
        <p:cxnSp>
          <p:nvCxnSpPr>
            <p:cNvPr id="1003" name="Google Shape;1003;p58"/>
            <p:cNvCxnSpPr/>
            <p:nvPr/>
          </p:nvCxnSpPr>
          <p:spPr>
            <a:xfrm flipH="1" rot="1321967">
              <a:off x="3866069" y="4167070"/>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1004" name="Google Shape;1004;p58"/>
            <p:cNvCxnSpPr/>
            <p:nvPr/>
          </p:nvCxnSpPr>
          <p:spPr>
            <a:xfrm rot="-9482069">
              <a:off x="3846523" y="4523860"/>
              <a:ext cx="155595" cy="0"/>
            </a:xfrm>
            <a:prstGeom prst="straightConnector1">
              <a:avLst/>
            </a:prstGeom>
            <a:noFill/>
            <a:ln cap="flat" cmpd="sng" w="19050">
              <a:solidFill>
                <a:schemeClr val="dk1"/>
              </a:solidFill>
              <a:prstDash val="solid"/>
              <a:round/>
              <a:headEnd len="med" w="med" type="none"/>
              <a:tailEnd len="med" w="med" type="none"/>
            </a:ln>
          </p:spPr>
        </p:cxnSp>
        <p:cxnSp>
          <p:nvCxnSpPr>
            <p:cNvPr id="1005" name="Google Shape;1005;p58"/>
            <p:cNvCxnSpPr/>
            <p:nvPr/>
          </p:nvCxnSpPr>
          <p:spPr>
            <a:xfrm rot="-9478033">
              <a:off x="3657846" y="4683694"/>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1006" name="Google Shape;1006;p58"/>
            <p:cNvCxnSpPr/>
            <p:nvPr/>
          </p:nvCxnSpPr>
          <p:spPr>
            <a:xfrm rot="10800000">
              <a:off x="3411565" y="4664092"/>
              <a:ext cx="0" cy="155707"/>
            </a:xfrm>
            <a:prstGeom prst="straightConnector1">
              <a:avLst/>
            </a:prstGeom>
            <a:noFill/>
            <a:ln cap="flat" cmpd="sng" w="19050">
              <a:solidFill>
                <a:schemeClr val="dk1"/>
              </a:solidFill>
              <a:prstDash val="solid"/>
              <a:round/>
              <a:headEnd len="med" w="med" type="none"/>
              <a:tailEnd len="med" w="med" type="none"/>
            </a:ln>
          </p:spPr>
        </p:cxnSp>
        <p:cxnSp>
          <p:nvCxnSpPr>
            <p:cNvPr id="1007" name="Google Shape;1007;p58"/>
            <p:cNvCxnSpPr/>
            <p:nvPr/>
          </p:nvCxnSpPr>
          <p:spPr>
            <a:xfrm flipH="1" rot="-9478033">
              <a:off x="3141221" y="4475471"/>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1008" name="Google Shape;1008;p58"/>
            <p:cNvCxnSpPr/>
            <p:nvPr/>
          </p:nvCxnSpPr>
          <p:spPr>
            <a:xfrm rot="1324074">
              <a:off x="3115476" y="4229190"/>
              <a:ext cx="155707" cy="0"/>
            </a:xfrm>
            <a:prstGeom prst="straightConnector1">
              <a:avLst/>
            </a:prstGeom>
            <a:noFill/>
            <a:ln cap="flat" cmpd="sng" w="19050">
              <a:solidFill>
                <a:schemeClr val="dk1"/>
              </a:solidFill>
              <a:prstDash val="solid"/>
              <a:round/>
              <a:headEnd len="med" w="med" type="none"/>
              <a:tailEnd len="med" w="med" type="none"/>
            </a:ln>
          </p:spPr>
        </p:cxnSp>
        <p:cxnSp>
          <p:nvCxnSpPr>
            <p:cNvPr id="1009" name="Google Shape;1009;p58"/>
            <p:cNvCxnSpPr/>
            <p:nvPr/>
          </p:nvCxnSpPr>
          <p:spPr>
            <a:xfrm rot="1321967">
              <a:off x="3349445" y="3958846"/>
              <a:ext cx="110360" cy="110360"/>
            </a:xfrm>
            <a:prstGeom prst="straightConnector1">
              <a:avLst/>
            </a:prstGeom>
            <a:noFill/>
            <a:ln cap="flat" cmpd="sng" w="19050">
              <a:solidFill>
                <a:schemeClr val="dk1"/>
              </a:solidFill>
              <a:prstDash val="solid"/>
              <a:round/>
              <a:headEnd len="med" w="med" type="none"/>
              <a:tailEnd len="med" w="med" type="none"/>
            </a:ln>
          </p:spPr>
        </p:cxnSp>
      </p:grpSp>
      <p:grpSp>
        <p:nvGrpSpPr>
          <p:cNvPr id="1010" name="Google Shape;1010;p58"/>
          <p:cNvGrpSpPr/>
          <p:nvPr/>
        </p:nvGrpSpPr>
        <p:grpSpPr>
          <a:xfrm>
            <a:off x="2750805" y="634703"/>
            <a:ext cx="914353" cy="914353"/>
            <a:chOff x="3086925" y="3904550"/>
            <a:chExt cx="943800" cy="943800"/>
          </a:xfrm>
        </p:grpSpPr>
        <p:cxnSp>
          <p:nvCxnSpPr>
            <p:cNvPr id="1011" name="Google Shape;1011;p58"/>
            <p:cNvCxnSpPr/>
            <p:nvPr/>
          </p:nvCxnSpPr>
          <p:spPr>
            <a:xfrm>
              <a:off x="3558825" y="39045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1012" name="Google Shape;1012;p58"/>
            <p:cNvCxnSpPr/>
            <p:nvPr/>
          </p:nvCxnSpPr>
          <p:spPr>
            <a:xfrm flipH="1">
              <a:off x="3782409"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1013" name="Google Shape;1013;p58"/>
            <p:cNvCxnSpPr/>
            <p:nvPr/>
          </p:nvCxnSpPr>
          <p:spPr>
            <a:xfrm rot="10800000">
              <a:off x="38750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1014" name="Google Shape;1014;p58"/>
            <p:cNvCxnSpPr/>
            <p:nvPr/>
          </p:nvCxnSpPr>
          <p:spPr>
            <a:xfrm rot="10800000">
              <a:off x="3782409"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1015" name="Google Shape;1015;p58"/>
            <p:cNvCxnSpPr/>
            <p:nvPr/>
          </p:nvCxnSpPr>
          <p:spPr>
            <a:xfrm rot="10800000">
              <a:off x="3558825" y="46926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1016" name="Google Shape;1016;p58"/>
            <p:cNvCxnSpPr/>
            <p:nvPr/>
          </p:nvCxnSpPr>
          <p:spPr>
            <a:xfrm flipH="1" rot="10800000">
              <a:off x="3225141"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1017" name="Google Shape;1017;p58"/>
            <p:cNvCxnSpPr/>
            <p:nvPr/>
          </p:nvCxnSpPr>
          <p:spPr>
            <a:xfrm>
              <a:off x="30869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1018" name="Google Shape;1018;p58"/>
            <p:cNvCxnSpPr/>
            <p:nvPr/>
          </p:nvCxnSpPr>
          <p:spPr>
            <a:xfrm>
              <a:off x="3225141"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1019" name="Google Shape;1019;p58"/>
            <p:cNvCxnSpPr/>
            <p:nvPr/>
          </p:nvCxnSpPr>
          <p:spPr>
            <a:xfrm>
              <a:off x="3706235" y="3933157"/>
              <a:ext cx="0" cy="155595"/>
            </a:xfrm>
            <a:prstGeom prst="straightConnector1">
              <a:avLst/>
            </a:prstGeom>
            <a:noFill/>
            <a:ln cap="flat" cmpd="sng" w="19050">
              <a:solidFill>
                <a:schemeClr val="dk1"/>
              </a:solidFill>
              <a:prstDash val="solid"/>
              <a:round/>
              <a:headEnd len="med" w="med" type="none"/>
              <a:tailEnd len="med" w="med" type="none"/>
            </a:ln>
          </p:spPr>
        </p:cxnSp>
        <p:cxnSp>
          <p:nvCxnSpPr>
            <p:cNvPr id="1020" name="Google Shape;1020;p58"/>
            <p:cNvCxnSpPr/>
            <p:nvPr/>
          </p:nvCxnSpPr>
          <p:spPr>
            <a:xfrm flipH="1" rot="1321967">
              <a:off x="3866069" y="4167070"/>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1021" name="Google Shape;1021;p58"/>
            <p:cNvCxnSpPr/>
            <p:nvPr/>
          </p:nvCxnSpPr>
          <p:spPr>
            <a:xfrm rot="-9482069">
              <a:off x="3846523" y="4523860"/>
              <a:ext cx="155595" cy="0"/>
            </a:xfrm>
            <a:prstGeom prst="straightConnector1">
              <a:avLst/>
            </a:prstGeom>
            <a:noFill/>
            <a:ln cap="flat" cmpd="sng" w="19050">
              <a:solidFill>
                <a:schemeClr val="dk1"/>
              </a:solidFill>
              <a:prstDash val="solid"/>
              <a:round/>
              <a:headEnd len="med" w="med" type="none"/>
              <a:tailEnd len="med" w="med" type="none"/>
            </a:ln>
          </p:spPr>
        </p:cxnSp>
        <p:cxnSp>
          <p:nvCxnSpPr>
            <p:cNvPr id="1022" name="Google Shape;1022;p58"/>
            <p:cNvCxnSpPr/>
            <p:nvPr/>
          </p:nvCxnSpPr>
          <p:spPr>
            <a:xfrm rot="-9478033">
              <a:off x="3657846" y="4683694"/>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1023" name="Google Shape;1023;p58"/>
            <p:cNvCxnSpPr/>
            <p:nvPr/>
          </p:nvCxnSpPr>
          <p:spPr>
            <a:xfrm rot="10800000">
              <a:off x="3411565" y="4664092"/>
              <a:ext cx="0" cy="155707"/>
            </a:xfrm>
            <a:prstGeom prst="straightConnector1">
              <a:avLst/>
            </a:prstGeom>
            <a:noFill/>
            <a:ln cap="flat" cmpd="sng" w="19050">
              <a:solidFill>
                <a:schemeClr val="dk1"/>
              </a:solidFill>
              <a:prstDash val="solid"/>
              <a:round/>
              <a:headEnd len="med" w="med" type="none"/>
              <a:tailEnd len="med" w="med" type="none"/>
            </a:ln>
          </p:spPr>
        </p:cxnSp>
        <p:cxnSp>
          <p:nvCxnSpPr>
            <p:cNvPr id="1024" name="Google Shape;1024;p58"/>
            <p:cNvCxnSpPr/>
            <p:nvPr/>
          </p:nvCxnSpPr>
          <p:spPr>
            <a:xfrm flipH="1" rot="-9478033">
              <a:off x="3141221" y="4475471"/>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1025" name="Google Shape;1025;p58"/>
            <p:cNvCxnSpPr/>
            <p:nvPr/>
          </p:nvCxnSpPr>
          <p:spPr>
            <a:xfrm rot="1324074">
              <a:off x="3115476" y="4229190"/>
              <a:ext cx="155707" cy="0"/>
            </a:xfrm>
            <a:prstGeom prst="straightConnector1">
              <a:avLst/>
            </a:prstGeom>
            <a:noFill/>
            <a:ln cap="flat" cmpd="sng" w="19050">
              <a:solidFill>
                <a:schemeClr val="dk1"/>
              </a:solidFill>
              <a:prstDash val="solid"/>
              <a:round/>
              <a:headEnd len="med" w="med" type="none"/>
              <a:tailEnd len="med" w="med" type="none"/>
            </a:ln>
          </p:spPr>
        </p:cxnSp>
        <p:cxnSp>
          <p:nvCxnSpPr>
            <p:cNvPr id="1026" name="Google Shape;1026;p58"/>
            <p:cNvCxnSpPr/>
            <p:nvPr/>
          </p:nvCxnSpPr>
          <p:spPr>
            <a:xfrm rot="1321967">
              <a:off x="3349445" y="3958846"/>
              <a:ext cx="110360" cy="110360"/>
            </a:xfrm>
            <a:prstGeom prst="straightConnector1">
              <a:avLst/>
            </a:prstGeom>
            <a:noFill/>
            <a:ln cap="flat" cmpd="sng" w="19050">
              <a:solidFill>
                <a:schemeClr val="dk1"/>
              </a:solidFill>
              <a:prstDash val="solid"/>
              <a:round/>
              <a:headEnd len="med" w="med" type="none"/>
              <a:tailEnd len="med" w="med" type="none"/>
            </a:ln>
          </p:spPr>
        </p:cxnSp>
      </p:grpSp>
      <p:grpSp>
        <p:nvGrpSpPr>
          <p:cNvPr id="1027" name="Google Shape;1027;p58"/>
          <p:cNvGrpSpPr/>
          <p:nvPr/>
        </p:nvGrpSpPr>
        <p:grpSpPr>
          <a:xfrm>
            <a:off x="4026227" y="621520"/>
            <a:ext cx="1105945" cy="1105945"/>
            <a:chOff x="3086925" y="3904550"/>
            <a:chExt cx="943800" cy="943800"/>
          </a:xfrm>
        </p:grpSpPr>
        <p:cxnSp>
          <p:nvCxnSpPr>
            <p:cNvPr id="1028" name="Google Shape;1028;p58"/>
            <p:cNvCxnSpPr/>
            <p:nvPr/>
          </p:nvCxnSpPr>
          <p:spPr>
            <a:xfrm>
              <a:off x="3558825" y="39045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1029" name="Google Shape;1029;p58"/>
            <p:cNvCxnSpPr/>
            <p:nvPr/>
          </p:nvCxnSpPr>
          <p:spPr>
            <a:xfrm flipH="1">
              <a:off x="3782409"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1030" name="Google Shape;1030;p58"/>
            <p:cNvCxnSpPr/>
            <p:nvPr/>
          </p:nvCxnSpPr>
          <p:spPr>
            <a:xfrm rot="10800000">
              <a:off x="38750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1031" name="Google Shape;1031;p58"/>
            <p:cNvCxnSpPr/>
            <p:nvPr/>
          </p:nvCxnSpPr>
          <p:spPr>
            <a:xfrm rot="10800000">
              <a:off x="3782409"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1032" name="Google Shape;1032;p58"/>
            <p:cNvCxnSpPr/>
            <p:nvPr/>
          </p:nvCxnSpPr>
          <p:spPr>
            <a:xfrm rot="10800000">
              <a:off x="3558825" y="46926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1033" name="Google Shape;1033;p58"/>
            <p:cNvCxnSpPr/>
            <p:nvPr/>
          </p:nvCxnSpPr>
          <p:spPr>
            <a:xfrm flipH="1" rot="10800000">
              <a:off x="3225141"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1034" name="Google Shape;1034;p58"/>
            <p:cNvCxnSpPr/>
            <p:nvPr/>
          </p:nvCxnSpPr>
          <p:spPr>
            <a:xfrm>
              <a:off x="30869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1035" name="Google Shape;1035;p58"/>
            <p:cNvCxnSpPr/>
            <p:nvPr/>
          </p:nvCxnSpPr>
          <p:spPr>
            <a:xfrm>
              <a:off x="3225141"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1036" name="Google Shape;1036;p58"/>
            <p:cNvCxnSpPr/>
            <p:nvPr/>
          </p:nvCxnSpPr>
          <p:spPr>
            <a:xfrm>
              <a:off x="3706235" y="3933157"/>
              <a:ext cx="0" cy="155595"/>
            </a:xfrm>
            <a:prstGeom prst="straightConnector1">
              <a:avLst/>
            </a:prstGeom>
            <a:noFill/>
            <a:ln cap="flat" cmpd="sng" w="19050">
              <a:solidFill>
                <a:schemeClr val="dk1"/>
              </a:solidFill>
              <a:prstDash val="solid"/>
              <a:round/>
              <a:headEnd len="med" w="med" type="none"/>
              <a:tailEnd len="med" w="med" type="none"/>
            </a:ln>
          </p:spPr>
        </p:cxnSp>
        <p:cxnSp>
          <p:nvCxnSpPr>
            <p:cNvPr id="1037" name="Google Shape;1037;p58"/>
            <p:cNvCxnSpPr/>
            <p:nvPr/>
          </p:nvCxnSpPr>
          <p:spPr>
            <a:xfrm flipH="1" rot="1321967">
              <a:off x="3866069" y="4167070"/>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1038" name="Google Shape;1038;p58"/>
            <p:cNvCxnSpPr/>
            <p:nvPr/>
          </p:nvCxnSpPr>
          <p:spPr>
            <a:xfrm rot="-9482069">
              <a:off x="3846523" y="4523860"/>
              <a:ext cx="155595" cy="0"/>
            </a:xfrm>
            <a:prstGeom prst="straightConnector1">
              <a:avLst/>
            </a:prstGeom>
            <a:noFill/>
            <a:ln cap="flat" cmpd="sng" w="19050">
              <a:solidFill>
                <a:schemeClr val="dk1"/>
              </a:solidFill>
              <a:prstDash val="solid"/>
              <a:round/>
              <a:headEnd len="med" w="med" type="none"/>
              <a:tailEnd len="med" w="med" type="none"/>
            </a:ln>
          </p:spPr>
        </p:cxnSp>
        <p:cxnSp>
          <p:nvCxnSpPr>
            <p:cNvPr id="1039" name="Google Shape;1039;p58"/>
            <p:cNvCxnSpPr/>
            <p:nvPr/>
          </p:nvCxnSpPr>
          <p:spPr>
            <a:xfrm rot="-9478033">
              <a:off x="3657846" y="4683694"/>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1040" name="Google Shape;1040;p58"/>
            <p:cNvCxnSpPr/>
            <p:nvPr/>
          </p:nvCxnSpPr>
          <p:spPr>
            <a:xfrm rot="10800000">
              <a:off x="3411565" y="4664092"/>
              <a:ext cx="0" cy="155707"/>
            </a:xfrm>
            <a:prstGeom prst="straightConnector1">
              <a:avLst/>
            </a:prstGeom>
            <a:noFill/>
            <a:ln cap="flat" cmpd="sng" w="19050">
              <a:solidFill>
                <a:schemeClr val="dk1"/>
              </a:solidFill>
              <a:prstDash val="solid"/>
              <a:round/>
              <a:headEnd len="med" w="med" type="none"/>
              <a:tailEnd len="med" w="med" type="none"/>
            </a:ln>
          </p:spPr>
        </p:cxnSp>
        <p:cxnSp>
          <p:nvCxnSpPr>
            <p:cNvPr id="1041" name="Google Shape;1041;p58"/>
            <p:cNvCxnSpPr/>
            <p:nvPr/>
          </p:nvCxnSpPr>
          <p:spPr>
            <a:xfrm flipH="1" rot="-9478033">
              <a:off x="3141221" y="4475471"/>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1042" name="Google Shape;1042;p58"/>
            <p:cNvCxnSpPr/>
            <p:nvPr/>
          </p:nvCxnSpPr>
          <p:spPr>
            <a:xfrm rot="1324074">
              <a:off x="3115476" y="4229190"/>
              <a:ext cx="155707" cy="0"/>
            </a:xfrm>
            <a:prstGeom prst="straightConnector1">
              <a:avLst/>
            </a:prstGeom>
            <a:noFill/>
            <a:ln cap="flat" cmpd="sng" w="19050">
              <a:solidFill>
                <a:schemeClr val="dk1"/>
              </a:solidFill>
              <a:prstDash val="solid"/>
              <a:round/>
              <a:headEnd len="med" w="med" type="none"/>
              <a:tailEnd len="med" w="med" type="none"/>
            </a:ln>
          </p:spPr>
        </p:cxnSp>
        <p:cxnSp>
          <p:nvCxnSpPr>
            <p:cNvPr id="1043" name="Google Shape;1043;p58"/>
            <p:cNvCxnSpPr/>
            <p:nvPr/>
          </p:nvCxnSpPr>
          <p:spPr>
            <a:xfrm rot="1321967">
              <a:off x="3349445" y="3958846"/>
              <a:ext cx="110360" cy="110360"/>
            </a:xfrm>
            <a:prstGeom prst="straightConnector1">
              <a:avLst/>
            </a:prstGeom>
            <a:noFill/>
            <a:ln cap="flat" cmpd="sng" w="19050">
              <a:solidFill>
                <a:schemeClr val="dk1"/>
              </a:solidFill>
              <a:prstDash val="solid"/>
              <a:round/>
              <a:headEnd len="med" w="med" type="none"/>
              <a:tailEnd len="med" w="med" type="none"/>
            </a:ln>
          </p:spPr>
        </p:cxn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7" name="Shape 1047"/>
        <p:cNvGrpSpPr/>
        <p:nvPr/>
      </p:nvGrpSpPr>
      <p:grpSpPr>
        <a:xfrm>
          <a:off x="0" y="0"/>
          <a:ext cx="0" cy="0"/>
          <a:chOff x="0" y="0"/>
          <a:chExt cx="0" cy="0"/>
        </a:xfrm>
      </p:grpSpPr>
      <p:sp>
        <p:nvSpPr>
          <p:cNvPr id="1048" name="Google Shape;1048;p59"/>
          <p:cNvSpPr txBox="1"/>
          <p:nvPr>
            <p:ph type="title"/>
          </p:nvPr>
        </p:nvSpPr>
        <p:spPr>
          <a:xfrm>
            <a:off x="713225" y="540000"/>
            <a:ext cx="7717500" cy="122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Energy Release</a:t>
            </a:r>
            <a:endParaRPr/>
          </a:p>
        </p:txBody>
      </p:sp>
      <p:sp>
        <p:nvSpPr>
          <p:cNvPr id="1049" name="Google Shape;1049;p59"/>
          <p:cNvSpPr/>
          <p:nvPr/>
        </p:nvSpPr>
        <p:spPr>
          <a:xfrm>
            <a:off x="630800" y="3623100"/>
            <a:ext cx="5224500" cy="760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3" name="Shape 1053"/>
        <p:cNvGrpSpPr/>
        <p:nvPr/>
      </p:nvGrpSpPr>
      <p:grpSpPr>
        <a:xfrm>
          <a:off x="0" y="0"/>
          <a:ext cx="0" cy="0"/>
          <a:chOff x="0" y="0"/>
          <a:chExt cx="0" cy="0"/>
        </a:xfrm>
      </p:grpSpPr>
      <p:sp>
        <p:nvSpPr>
          <p:cNvPr id="1054" name="Google Shape;1054;p60"/>
          <p:cNvSpPr txBox="1"/>
          <p:nvPr>
            <p:ph type="title"/>
          </p:nvPr>
        </p:nvSpPr>
        <p:spPr>
          <a:xfrm>
            <a:off x="995400" y="1785150"/>
            <a:ext cx="7153200" cy="157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000"/>
              <a:t>Dispositions of an RBPD Specialist</a:t>
            </a:r>
            <a:endParaRPr sz="50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8" name="Shape 1058"/>
        <p:cNvGrpSpPr/>
        <p:nvPr/>
      </p:nvGrpSpPr>
      <p:grpSpPr>
        <a:xfrm>
          <a:off x="0" y="0"/>
          <a:ext cx="0" cy="0"/>
          <a:chOff x="0" y="0"/>
          <a:chExt cx="0" cy="0"/>
        </a:xfrm>
      </p:grpSpPr>
      <p:sp>
        <p:nvSpPr>
          <p:cNvPr id="1059" name="Google Shape;1059;p61"/>
          <p:cNvSpPr txBox="1"/>
          <p:nvPr>
            <p:ph type="title"/>
          </p:nvPr>
        </p:nvSpPr>
        <p:spPr>
          <a:xfrm>
            <a:off x="713225" y="539500"/>
            <a:ext cx="7717500" cy="73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Dispositions</a:t>
            </a:r>
            <a:endParaRPr/>
          </a:p>
        </p:txBody>
      </p:sp>
      <p:sp>
        <p:nvSpPr>
          <p:cNvPr id="1060" name="Google Shape;1060;p61"/>
          <p:cNvSpPr txBox="1"/>
          <p:nvPr>
            <p:ph idx="1" type="body"/>
          </p:nvPr>
        </p:nvSpPr>
        <p:spPr>
          <a:xfrm>
            <a:off x="713225" y="1315575"/>
            <a:ext cx="7717500" cy="156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1A1A1A"/>
                </a:solidFill>
                <a:latin typeface="Poppins"/>
                <a:ea typeface="Poppins"/>
                <a:cs typeface="Poppins"/>
                <a:sym typeface="Poppins"/>
              </a:rPr>
              <a:t>“The tendency or inclination to believe or act in certain ways.” [Dottin, 2010; Teven, 2007]</a:t>
            </a:r>
            <a:endParaRPr sz="1800">
              <a:solidFill>
                <a:srgbClr val="1A1A1A"/>
              </a:solidFill>
              <a:latin typeface="Poppins"/>
              <a:ea typeface="Poppins"/>
              <a:cs typeface="Poppins"/>
              <a:sym typeface="Poppins"/>
            </a:endParaRPr>
          </a:p>
          <a:p>
            <a:pPr indent="0" lvl="0" marL="0" rtl="0" algn="l">
              <a:spcBef>
                <a:spcPts val="0"/>
              </a:spcBef>
              <a:spcAft>
                <a:spcPts val="0"/>
              </a:spcAft>
              <a:buNone/>
            </a:pPr>
            <a:r>
              <a:t/>
            </a:r>
            <a:endParaRPr sz="1800">
              <a:solidFill>
                <a:srgbClr val="1A1A1A"/>
              </a:solidFill>
              <a:latin typeface="Poppins"/>
              <a:ea typeface="Poppins"/>
              <a:cs typeface="Poppins"/>
              <a:sym typeface="Poppins"/>
            </a:endParaRPr>
          </a:p>
          <a:p>
            <a:pPr indent="0" lvl="0" marL="0" rtl="0" algn="l">
              <a:spcBef>
                <a:spcPts val="0"/>
              </a:spcBef>
              <a:spcAft>
                <a:spcPts val="0"/>
              </a:spcAft>
              <a:buNone/>
            </a:pPr>
            <a:r>
              <a:rPr lang="en" sz="1800">
                <a:solidFill>
                  <a:srgbClr val="1A1A1A"/>
                </a:solidFill>
                <a:latin typeface="Poppins"/>
                <a:ea typeface="Poppins"/>
                <a:cs typeface="Poppins"/>
                <a:sym typeface="Poppins"/>
              </a:rPr>
              <a:t>“Dispositions comprise habits of mind rather than mindless habits.” [Ross-Voseles &amp; Moss, 2007]</a:t>
            </a:r>
            <a:endParaRPr sz="1800">
              <a:solidFill>
                <a:srgbClr val="1A1A1A"/>
              </a:solidFill>
              <a:latin typeface="Poppins"/>
              <a:ea typeface="Poppins"/>
              <a:cs typeface="Poppins"/>
              <a:sym typeface="Poppins"/>
            </a:endParaRPr>
          </a:p>
          <a:p>
            <a:pPr indent="0" lvl="0" marL="0" rtl="0" algn="l">
              <a:spcBef>
                <a:spcPts val="0"/>
              </a:spcBef>
              <a:spcAft>
                <a:spcPts val="0"/>
              </a:spcAft>
              <a:buNone/>
            </a:pPr>
            <a:r>
              <a:t/>
            </a:r>
            <a:endParaRPr sz="1800">
              <a:solidFill>
                <a:srgbClr val="1A1A1A"/>
              </a:solidFill>
              <a:latin typeface="Poppins"/>
              <a:ea typeface="Poppins"/>
              <a:cs typeface="Poppins"/>
              <a:sym typeface="Poppins"/>
            </a:endParaRPr>
          </a:p>
          <a:p>
            <a:pPr indent="0" lvl="0" marL="0" rtl="0" algn="l">
              <a:spcBef>
                <a:spcPts val="0"/>
              </a:spcBef>
              <a:spcAft>
                <a:spcPts val="0"/>
              </a:spcAft>
              <a:buNone/>
            </a:pPr>
            <a:r>
              <a:rPr lang="en" sz="1800">
                <a:solidFill>
                  <a:srgbClr val="1A1A1A"/>
                </a:solidFill>
                <a:latin typeface="Poppins"/>
                <a:ea typeface="Poppins"/>
                <a:cs typeface="Poppins"/>
                <a:sym typeface="Poppins"/>
              </a:rPr>
              <a:t>“Dispositions influence how people interact with others.”</a:t>
            </a:r>
            <a:endParaRPr sz="1800">
              <a:solidFill>
                <a:srgbClr val="1A1A1A"/>
              </a:solidFill>
              <a:latin typeface="Poppins"/>
              <a:ea typeface="Poppins"/>
              <a:cs typeface="Poppins"/>
              <a:sym typeface="Poppins"/>
            </a:endParaRPr>
          </a:p>
          <a:p>
            <a:pPr indent="0" lvl="0" marL="0" rtl="0" algn="l">
              <a:spcBef>
                <a:spcPts val="0"/>
              </a:spcBef>
              <a:spcAft>
                <a:spcPts val="0"/>
              </a:spcAft>
              <a:buNone/>
            </a:pPr>
            <a:r>
              <a:t/>
            </a:r>
            <a:endParaRPr sz="1800">
              <a:solidFill>
                <a:srgbClr val="1A1A1A"/>
              </a:solidFill>
              <a:latin typeface="Poppins"/>
              <a:ea typeface="Poppins"/>
              <a:cs typeface="Poppins"/>
              <a:sym typeface="Poppins"/>
            </a:endParaRPr>
          </a:p>
          <a:p>
            <a:pPr indent="0" lvl="0" marL="0" rtl="0" algn="l">
              <a:spcBef>
                <a:spcPts val="0"/>
              </a:spcBef>
              <a:spcAft>
                <a:spcPts val="0"/>
              </a:spcAft>
              <a:buNone/>
            </a:pPr>
            <a:r>
              <a:rPr lang="en" sz="1800">
                <a:solidFill>
                  <a:srgbClr val="1A1A1A"/>
                </a:solidFill>
                <a:latin typeface="Poppins"/>
                <a:ea typeface="Poppins"/>
                <a:cs typeface="Poppins"/>
                <a:sym typeface="Poppins"/>
              </a:rPr>
              <a:t>“Dispositions impact how and what RBPD specialists notice, how they approach others, and how they see challenges.”</a:t>
            </a:r>
            <a:endParaRPr sz="2400">
              <a:solidFill>
                <a:srgbClr val="1A1A1A"/>
              </a:solidFill>
              <a:latin typeface="Poppins"/>
              <a:ea typeface="Poppins"/>
              <a:cs typeface="Poppins"/>
              <a:sym typeface="Poppins"/>
            </a:endParaRPr>
          </a:p>
        </p:txBody>
      </p:sp>
      <p:sp>
        <p:nvSpPr>
          <p:cNvPr id="1061" name="Google Shape;1061;p61"/>
          <p:cNvSpPr txBox="1"/>
          <p:nvPr/>
        </p:nvSpPr>
        <p:spPr>
          <a:xfrm>
            <a:off x="713225" y="4627800"/>
            <a:ext cx="8357400" cy="338700"/>
          </a:xfrm>
          <a:prstGeom prst="rect">
            <a:avLst/>
          </a:prstGeom>
          <a:noFill/>
          <a:ln>
            <a:noFill/>
          </a:ln>
        </p:spPr>
        <p:txBody>
          <a:bodyPr anchorCtr="0" anchor="t" bIns="91425" lIns="91425" spcFirstLastPara="1" rIns="91425" wrap="square" tIns="91425">
            <a:spAutoFit/>
          </a:bodyPr>
          <a:lstStyle/>
          <a:p>
            <a:pPr indent="0" lvl="0" marL="355600" rtl="0" algn="l">
              <a:lnSpc>
                <a:spcPct val="115000"/>
              </a:lnSpc>
              <a:spcBef>
                <a:spcPts val="1200"/>
              </a:spcBef>
              <a:spcAft>
                <a:spcPts val="1200"/>
              </a:spcAft>
              <a:buNone/>
            </a:pPr>
            <a:r>
              <a:rPr lang="en" sz="1000"/>
              <a:t>T</a:t>
            </a:r>
            <a:r>
              <a:rPr lang="en" sz="1000"/>
              <a:t>he Center for Early Education and Development, University of Minnesota, for the Minnesota Department of Human Services . (n.d.). </a:t>
            </a:r>
            <a:endParaRPr sz="10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5" name="Shape 1065"/>
        <p:cNvGrpSpPr/>
        <p:nvPr/>
      </p:nvGrpSpPr>
      <p:grpSpPr>
        <a:xfrm>
          <a:off x="0" y="0"/>
          <a:ext cx="0" cy="0"/>
          <a:chOff x="0" y="0"/>
          <a:chExt cx="0" cy="0"/>
        </a:xfrm>
      </p:grpSpPr>
      <p:sp>
        <p:nvSpPr>
          <p:cNvPr id="1066" name="Google Shape;1066;p62"/>
          <p:cNvSpPr txBox="1"/>
          <p:nvPr>
            <p:ph idx="4294967295" type="title"/>
          </p:nvPr>
        </p:nvSpPr>
        <p:spPr>
          <a:xfrm>
            <a:off x="713225" y="539500"/>
            <a:ext cx="7717500" cy="73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Dispositions</a:t>
            </a:r>
            <a:endParaRPr/>
          </a:p>
        </p:txBody>
      </p:sp>
      <p:sp>
        <p:nvSpPr>
          <p:cNvPr id="1067" name="Google Shape;1067;p62"/>
          <p:cNvSpPr txBox="1"/>
          <p:nvPr>
            <p:ph idx="4294967295" type="body"/>
          </p:nvPr>
        </p:nvSpPr>
        <p:spPr>
          <a:xfrm>
            <a:off x="713225" y="1315575"/>
            <a:ext cx="7717500" cy="156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2400">
                <a:solidFill>
                  <a:srgbClr val="1A1A1A"/>
                </a:solidFill>
                <a:latin typeface="Poppins"/>
                <a:ea typeface="Poppins"/>
                <a:cs typeface="Poppins"/>
                <a:sym typeface="Poppins"/>
              </a:rPr>
              <a:t>“Dispositions as habits of mind can be seen in one’s view of self and others, sense of purpose, empathy, openness to perspectives, inclination toward reflection and critical thinking.”</a:t>
            </a:r>
            <a:endParaRPr sz="3000">
              <a:solidFill>
                <a:srgbClr val="1A1A1A"/>
              </a:solidFill>
              <a:latin typeface="Poppins"/>
              <a:ea typeface="Poppins"/>
              <a:cs typeface="Poppins"/>
              <a:sym typeface="Poppins"/>
            </a:endParaRPr>
          </a:p>
        </p:txBody>
      </p:sp>
      <p:sp>
        <p:nvSpPr>
          <p:cNvPr id="1068" name="Google Shape;1068;p62"/>
          <p:cNvSpPr txBox="1"/>
          <p:nvPr/>
        </p:nvSpPr>
        <p:spPr>
          <a:xfrm>
            <a:off x="886800" y="4627800"/>
            <a:ext cx="8183700" cy="338700"/>
          </a:xfrm>
          <a:prstGeom prst="rect">
            <a:avLst/>
          </a:prstGeom>
          <a:noFill/>
          <a:ln>
            <a:noFill/>
          </a:ln>
        </p:spPr>
        <p:txBody>
          <a:bodyPr anchorCtr="0" anchor="t" bIns="91425" lIns="91425" spcFirstLastPara="1" rIns="91425" wrap="square" tIns="91425">
            <a:spAutoFit/>
          </a:bodyPr>
          <a:lstStyle/>
          <a:p>
            <a:pPr indent="0" lvl="0" marL="355600" rtl="0" algn="l">
              <a:lnSpc>
                <a:spcPct val="115000"/>
              </a:lnSpc>
              <a:spcBef>
                <a:spcPts val="1200"/>
              </a:spcBef>
              <a:spcAft>
                <a:spcPts val="1200"/>
              </a:spcAft>
              <a:buNone/>
            </a:pPr>
            <a:r>
              <a:rPr lang="en" sz="1000"/>
              <a:t>T</a:t>
            </a:r>
            <a:r>
              <a:rPr lang="en" sz="1000"/>
              <a:t>he Center for Early Education and Development, University of Minnesota, for the Minnesota Department of Human Services . (n.d.). </a:t>
            </a:r>
            <a:endParaRPr sz="10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2" name="Shape 1072"/>
        <p:cNvGrpSpPr/>
        <p:nvPr/>
      </p:nvGrpSpPr>
      <p:grpSpPr>
        <a:xfrm>
          <a:off x="0" y="0"/>
          <a:ext cx="0" cy="0"/>
          <a:chOff x="0" y="0"/>
          <a:chExt cx="0" cy="0"/>
        </a:xfrm>
      </p:grpSpPr>
      <p:sp>
        <p:nvSpPr>
          <p:cNvPr id="1073" name="Google Shape;1073;p63"/>
          <p:cNvSpPr txBox="1"/>
          <p:nvPr>
            <p:ph type="title"/>
          </p:nvPr>
        </p:nvSpPr>
        <p:spPr>
          <a:xfrm>
            <a:off x="713250" y="539500"/>
            <a:ext cx="7717500" cy="70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800"/>
              <a:t>Meaningful Purpose and Vision</a:t>
            </a:r>
            <a:endParaRPr sz="2800"/>
          </a:p>
        </p:txBody>
      </p:sp>
      <p:sp>
        <p:nvSpPr>
          <p:cNvPr id="1074" name="Google Shape;1074;p63"/>
          <p:cNvSpPr txBox="1"/>
          <p:nvPr>
            <p:ph idx="1" type="subTitle"/>
          </p:nvPr>
        </p:nvSpPr>
        <p:spPr>
          <a:xfrm>
            <a:off x="1662400" y="1459175"/>
            <a:ext cx="4839000" cy="31449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800">
                <a:latin typeface="Poppins"/>
                <a:ea typeface="Poppins"/>
                <a:cs typeface="Poppins"/>
                <a:sym typeface="Poppins"/>
              </a:rPr>
              <a:t>Sense of </a:t>
            </a:r>
            <a:r>
              <a:rPr lang="en" sz="1800">
                <a:latin typeface="Poppins"/>
                <a:ea typeface="Poppins"/>
                <a:cs typeface="Poppins"/>
                <a:sym typeface="Poppins"/>
              </a:rPr>
              <a:t>integrity</a:t>
            </a:r>
            <a:r>
              <a:rPr lang="en" sz="1800">
                <a:latin typeface="Poppins"/>
                <a:ea typeface="Poppins"/>
                <a:cs typeface="Poppins"/>
                <a:sym typeface="Poppins"/>
              </a:rPr>
              <a:t> </a:t>
            </a:r>
            <a:endParaRPr sz="1800">
              <a:latin typeface="Poppins"/>
              <a:ea typeface="Poppins"/>
              <a:cs typeface="Poppins"/>
              <a:sym typeface="Poppins"/>
            </a:endParaRPr>
          </a:p>
          <a:p>
            <a:pPr indent="0" lvl="0" marL="0" rtl="0" algn="l">
              <a:lnSpc>
                <a:spcPct val="150000"/>
              </a:lnSpc>
              <a:spcBef>
                <a:spcPts val="0"/>
              </a:spcBef>
              <a:spcAft>
                <a:spcPts val="0"/>
              </a:spcAft>
              <a:buNone/>
            </a:pPr>
            <a:r>
              <a:rPr lang="en" sz="1800">
                <a:latin typeface="Poppins"/>
                <a:ea typeface="Poppins"/>
                <a:cs typeface="Poppins"/>
                <a:sym typeface="Poppins"/>
              </a:rPr>
              <a:t>Discrete </a:t>
            </a:r>
            <a:endParaRPr sz="1800">
              <a:latin typeface="Poppins"/>
              <a:ea typeface="Poppins"/>
              <a:cs typeface="Poppins"/>
              <a:sym typeface="Poppins"/>
            </a:endParaRPr>
          </a:p>
          <a:p>
            <a:pPr indent="0" lvl="0" marL="0" rtl="0" algn="l">
              <a:lnSpc>
                <a:spcPct val="150000"/>
              </a:lnSpc>
              <a:spcBef>
                <a:spcPts val="0"/>
              </a:spcBef>
              <a:spcAft>
                <a:spcPts val="0"/>
              </a:spcAft>
              <a:buNone/>
            </a:pPr>
            <a:r>
              <a:rPr lang="en" sz="1800">
                <a:latin typeface="Poppins"/>
                <a:ea typeface="Poppins"/>
                <a:cs typeface="Poppins"/>
                <a:sym typeface="Poppins"/>
              </a:rPr>
              <a:t>Objective </a:t>
            </a:r>
            <a:endParaRPr sz="1800">
              <a:latin typeface="Poppins"/>
              <a:ea typeface="Poppins"/>
              <a:cs typeface="Poppins"/>
              <a:sym typeface="Poppins"/>
            </a:endParaRPr>
          </a:p>
          <a:p>
            <a:pPr indent="0" lvl="0" marL="0" rtl="0" algn="l">
              <a:lnSpc>
                <a:spcPct val="150000"/>
              </a:lnSpc>
              <a:spcBef>
                <a:spcPts val="0"/>
              </a:spcBef>
              <a:spcAft>
                <a:spcPts val="0"/>
              </a:spcAft>
              <a:buNone/>
            </a:pPr>
            <a:r>
              <a:rPr lang="en" sz="1800">
                <a:latin typeface="Poppins"/>
                <a:ea typeface="Poppins"/>
                <a:cs typeface="Poppins"/>
                <a:sym typeface="Poppins"/>
              </a:rPr>
              <a:t>Commitment to learning and growing</a:t>
            </a:r>
            <a:endParaRPr sz="1800">
              <a:latin typeface="Poppins"/>
              <a:ea typeface="Poppins"/>
              <a:cs typeface="Poppins"/>
              <a:sym typeface="Poppins"/>
            </a:endParaRPr>
          </a:p>
          <a:p>
            <a:pPr indent="0" lvl="0" marL="0" rtl="0" algn="l">
              <a:lnSpc>
                <a:spcPct val="150000"/>
              </a:lnSpc>
              <a:spcBef>
                <a:spcPts val="0"/>
              </a:spcBef>
              <a:spcAft>
                <a:spcPts val="0"/>
              </a:spcAft>
              <a:buNone/>
            </a:pPr>
            <a:r>
              <a:rPr lang="en" sz="1800">
                <a:latin typeface="Poppins"/>
                <a:ea typeface="Poppins"/>
                <a:cs typeface="Poppins"/>
                <a:sym typeface="Poppins"/>
              </a:rPr>
              <a:t>Values data</a:t>
            </a:r>
            <a:endParaRPr sz="1800">
              <a:latin typeface="Poppins"/>
              <a:ea typeface="Poppins"/>
              <a:cs typeface="Poppins"/>
              <a:sym typeface="Poppins"/>
            </a:endParaRPr>
          </a:p>
          <a:p>
            <a:pPr indent="0" lvl="0" marL="0" rtl="0" algn="l">
              <a:lnSpc>
                <a:spcPct val="150000"/>
              </a:lnSpc>
              <a:spcBef>
                <a:spcPts val="0"/>
              </a:spcBef>
              <a:spcAft>
                <a:spcPts val="0"/>
              </a:spcAft>
              <a:buNone/>
            </a:pPr>
            <a:r>
              <a:rPr lang="en" sz="1800">
                <a:latin typeface="Poppins"/>
                <a:ea typeface="Poppins"/>
                <a:cs typeface="Poppins"/>
                <a:sym typeface="Poppins"/>
              </a:rPr>
              <a:t>Effective	</a:t>
            </a:r>
            <a:endParaRPr sz="1800">
              <a:latin typeface="Poppins"/>
              <a:ea typeface="Poppins"/>
              <a:cs typeface="Poppins"/>
              <a:sym typeface="Poppi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8" name="Shape 1078"/>
        <p:cNvGrpSpPr/>
        <p:nvPr/>
      </p:nvGrpSpPr>
      <p:grpSpPr>
        <a:xfrm>
          <a:off x="0" y="0"/>
          <a:ext cx="0" cy="0"/>
          <a:chOff x="0" y="0"/>
          <a:chExt cx="0" cy="0"/>
        </a:xfrm>
      </p:grpSpPr>
      <p:sp>
        <p:nvSpPr>
          <p:cNvPr id="1079" name="Google Shape;1079;p64"/>
          <p:cNvSpPr txBox="1"/>
          <p:nvPr>
            <p:ph type="title"/>
          </p:nvPr>
        </p:nvSpPr>
        <p:spPr>
          <a:xfrm>
            <a:off x="713250" y="539500"/>
            <a:ext cx="7717500" cy="70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800"/>
              <a:t>Approach to Others</a:t>
            </a:r>
            <a:endParaRPr sz="2800"/>
          </a:p>
        </p:txBody>
      </p:sp>
      <p:sp>
        <p:nvSpPr>
          <p:cNvPr id="1080" name="Google Shape;1080;p64"/>
          <p:cNvSpPr txBox="1"/>
          <p:nvPr>
            <p:ph idx="1" type="subTitle"/>
          </p:nvPr>
        </p:nvSpPr>
        <p:spPr>
          <a:xfrm>
            <a:off x="1467275" y="1459175"/>
            <a:ext cx="6756000" cy="31449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800">
                <a:latin typeface="Poppins"/>
                <a:ea typeface="Poppins"/>
                <a:cs typeface="Poppins"/>
                <a:sym typeface="Poppins"/>
              </a:rPr>
              <a:t>Empathetic</a:t>
            </a:r>
            <a:endParaRPr sz="1800">
              <a:latin typeface="Poppins"/>
              <a:ea typeface="Poppins"/>
              <a:cs typeface="Poppins"/>
              <a:sym typeface="Poppins"/>
            </a:endParaRPr>
          </a:p>
          <a:p>
            <a:pPr indent="0" lvl="0" marL="0" rtl="0" algn="l">
              <a:lnSpc>
                <a:spcPct val="150000"/>
              </a:lnSpc>
              <a:spcBef>
                <a:spcPts val="0"/>
              </a:spcBef>
              <a:spcAft>
                <a:spcPts val="0"/>
              </a:spcAft>
              <a:buNone/>
            </a:pPr>
            <a:r>
              <a:rPr lang="en" sz="1800">
                <a:latin typeface="Poppins"/>
                <a:ea typeface="Poppins"/>
                <a:cs typeface="Poppins"/>
                <a:sym typeface="Poppins"/>
              </a:rPr>
              <a:t>Positive view of others</a:t>
            </a:r>
            <a:endParaRPr sz="1800">
              <a:latin typeface="Poppins"/>
              <a:ea typeface="Poppins"/>
              <a:cs typeface="Poppins"/>
              <a:sym typeface="Poppins"/>
            </a:endParaRPr>
          </a:p>
          <a:p>
            <a:pPr indent="0" lvl="0" marL="0" rtl="0" algn="l">
              <a:lnSpc>
                <a:spcPct val="150000"/>
              </a:lnSpc>
              <a:spcBef>
                <a:spcPts val="0"/>
              </a:spcBef>
              <a:spcAft>
                <a:spcPts val="0"/>
              </a:spcAft>
              <a:buNone/>
            </a:pPr>
            <a:r>
              <a:rPr lang="en" sz="1800">
                <a:latin typeface="Poppins"/>
                <a:ea typeface="Poppins"/>
                <a:cs typeface="Poppins"/>
                <a:sym typeface="Poppins"/>
              </a:rPr>
              <a:t>Values and appreciates differences</a:t>
            </a:r>
            <a:endParaRPr sz="1800">
              <a:latin typeface="Poppins"/>
              <a:ea typeface="Poppins"/>
              <a:cs typeface="Poppins"/>
              <a:sym typeface="Poppins"/>
            </a:endParaRPr>
          </a:p>
          <a:p>
            <a:pPr indent="0" lvl="0" marL="0" rtl="0" algn="l">
              <a:lnSpc>
                <a:spcPct val="150000"/>
              </a:lnSpc>
              <a:spcBef>
                <a:spcPts val="0"/>
              </a:spcBef>
              <a:spcAft>
                <a:spcPts val="0"/>
              </a:spcAft>
              <a:buNone/>
            </a:pPr>
            <a:r>
              <a:rPr lang="en" sz="1800">
                <a:latin typeface="Poppins"/>
                <a:ea typeface="Poppins"/>
                <a:cs typeface="Poppins"/>
                <a:sym typeface="Poppins"/>
              </a:rPr>
              <a:t>Culturally humble</a:t>
            </a:r>
            <a:endParaRPr sz="1800">
              <a:latin typeface="Poppins"/>
              <a:ea typeface="Poppins"/>
              <a:cs typeface="Poppins"/>
              <a:sym typeface="Poppins"/>
            </a:endParaRPr>
          </a:p>
          <a:p>
            <a:pPr indent="0" lvl="0" marL="0" rtl="0" algn="l">
              <a:lnSpc>
                <a:spcPct val="150000"/>
              </a:lnSpc>
              <a:spcBef>
                <a:spcPts val="0"/>
              </a:spcBef>
              <a:spcAft>
                <a:spcPts val="0"/>
              </a:spcAft>
              <a:buNone/>
            </a:pPr>
            <a:r>
              <a:rPr lang="en" sz="1800">
                <a:latin typeface="Poppins"/>
                <a:ea typeface="Poppins"/>
                <a:cs typeface="Poppins"/>
                <a:sym typeface="Poppins"/>
              </a:rPr>
              <a:t>Compassionate and emotionally available</a:t>
            </a:r>
            <a:endParaRPr sz="1800">
              <a:latin typeface="Poppins"/>
              <a:ea typeface="Poppins"/>
              <a:cs typeface="Poppins"/>
              <a:sym typeface="Poppins"/>
            </a:endParaRPr>
          </a:p>
          <a:p>
            <a:pPr indent="0" lvl="0" marL="0" rtl="0" algn="l">
              <a:lnSpc>
                <a:spcPct val="150000"/>
              </a:lnSpc>
              <a:spcBef>
                <a:spcPts val="0"/>
              </a:spcBef>
              <a:spcAft>
                <a:spcPts val="0"/>
              </a:spcAft>
              <a:buNone/>
            </a:pPr>
            <a:r>
              <a:rPr lang="en" sz="1800">
                <a:latin typeface="Poppins"/>
                <a:ea typeface="Poppins"/>
                <a:cs typeface="Poppins"/>
                <a:sym typeface="Poppins"/>
              </a:rPr>
              <a:t>Able to use humor</a:t>
            </a:r>
            <a:endParaRPr sz="1800">
              <a:latin typeface="Poppins"/>
              <a:ea typeface="Poppins"/>
              <a:cs typeface="Poppins"/>
              <a:sym typeface="Poppins"/>
            </a:endParaRPr>
          </a:p>
          <a:p>
            <a:pPr indent="0" lvl="0" marL="0" rtl="0" algn="l">
              <a:lnSpc>
                <a:spcPct val="150000"/>
              </a:lnSpc>
              <a:spcBef>
                <a:spcPts val="0"/>
              </a:spcBef>
              <a:spcAft>
                <a:spcPts val="0"/>
              </a:spcAft>
              <a:buNone/>
            </a:pPr>
            <a:r>
              <a:rPr lang="en" sz="1800">
                <a:latin typeface="Poppins"/>
                <a:ea typeface="Poppins"/>
                <a:cs typeface="Poppins"/>
                <a:sym typeface="Poppins"/>
              </a:rPr>
              <a:t>	</a:t>
            </a:r>
            <a:endParaRPr sz="1800">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38"/>
          <p:cNvSpPr txBox="1"/>
          <p:nvPr>
            <p:ph type="title"/>
          </p:nvPr>
        </p:nvSpPr>
        <p:spPr>
          <a:xfrm>
            <a:off x="713225" y="539500"/>
            <a:ext cx="7717800" cy="64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800"/>
              <a:t>Infant and Early Childhood Mental Health</a:t>
            </a:r>
            <a:endParaRPr sz="2800"/>
          </a:p>
        </p:txBody>
      </p:sp>
      <p:sp>
        <p:nvSpPr>
          <p:cNvPr id="666" name="Google Shape;666;p38"/>
          <p:cNvSpPr txBox="1"/>
          <p:nvPr>
            <p:ph idx="1" type="subTitle"/>
          </p:nvPr>
        </p:nvSpPr>
        <p:spPr>
          <a:xfrm>
            <a:off x="3654250" y="1305250"/>
            <a:ext cx="5289600" cy="21783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 sz="1800">
                <a:solidFill>
                  <a:srgbClr val="635550"/>
                </a:solidFill>
                <a:latin typeface="Didact Gothic"/>
                <a:ea typeface="Didact Gothic"/>
                <a:cs typeface="Didact Gothic"/>
                <a:sym typeface="Didact Gothic"/>
              </a:rPr>
              <a:t>Is the developing capacity of the child from prenatal to six to: </a:t>
            </a:r>
            <a:endParaRPr sz="1800">
              <a:solidFill>
                <a:srgbClr val="635550"/>
              </a:solidFill>
              <a:latin typeface="Didact Gothic"/>
              <a:ea typeface="Didact Gothic"/>
              <a:cs typeface="Didact Gothic"/>
              <a:sym typeface="Didact Gothic"/>
            </a:endParaRPr>
          </a:p>
          <a:p>
            <a:pPr indent="0" lvl="0" marL="457200" rtl="0" algn="l">
              <a:spcBef>
                <a:spcPts val="1000"/>
              </a:spcBef>
              <a:spcAft>
                <a:spcPts val="0"/>
              </a:spcAft>
              <a:buNone/>
            </a:pPr>
            <a:r>
              <a:rPr lang="en" sz="1800">
                <a:solidFill>
                  <a:srgbClr val="635550"/>
                </a:solidFill>
                <a:latin typeface="Didact Gothic"/>
                <a:ea typeface="Didact Gothic"/>
                <a:cs typeface="Didact Gothic"/>
                <a:sym typeface="Didact Gothic"/>
              </a:rPr>
              <a:t>• Form close and secure interpersonal relationships; </a:t>
            </a:r>
            <a:endParaRPr sz="1800">
              <a:solidFill>
                <a:srgbClr val="635550"/>
              </a:solidFill>
              <a:latin typeface="Didact Gothic"/>
              <a:ea typeface="Didact Gothic"/>
              <a:cs typeface="Didact Gothic"/>
              <a:sym typeface="Didact Gothic"/>
            </a:endParaRPr>
          </a:p>
          <a:p>
            <a:pPr indent="0" lvl="0" marL="457200" rtl="0" algn="l">
              <a:spcBef>
                <a:spcPts val="1000"/>
              </a:spcBef>
              <a:spcAft>
                <a:spcPts val="0"/>
              </a:spcAft>
              <a:buNone/>
            </a:pPr>
            <a:r>
              <a:rPr lang="en" sz="1800">
                <a:solidFill>
                  <a:srgbClr val="635550"/>
                </a:solidFill>
                <a:latin typeface="Didact Gothic"/>
                <a:ea typeface="Didact Gothic"/>
                <a:cs typeface="Didact Gothic"/>
                <a:sym typeface="Didact Gothic"/>
              </a:rPr>
              <a:t>• Experience, regulate and express emotions; </a:t>
            </a:r>
            <a:endParaRPr sz="1800">
              <a:solidFill>
                <a:srgbClr val="635550"/>
              </a:solidFill>
              <a:latin typeface="Didact Gothic"/>
              <a:ea typeface="Didact Gothic"/>
              <a:cs typeface="Didact Gothic"/>
              <a:sym typeface="Didact Gothic"/>
            </a:endParaRPr>
          </a:p>
          <a:p>
            <a:pPr indent="0" lvl="0" marL="457200" rtl="0" algn="l">
              <a:spcBef>
                <a:spcPts val="1000"/>
              </a:spcBef>
              <a:spcAft>
                <a:spcPts val="0"/>
              </a:spcAft>
              <a:buNone/>
            </a:pPr>
            <a:r>
              <a:rPr lang="en" sz="1800">
                <a:solidFill>
                  <a:srgbClr val="635550"/>
                </a:solidFill>
                <a:latin typeface="Didact Gothic"/>
                <a:ea typeface="Didact Gothic"/>
                <a:cs typeface="Didact Gothic"/>
                <a:sym typeface="Didact Gothic"/>
              </a:rPr>
              <a:t>• Explore the environment and learn… </a:t>
            </a:r>
            <a:endParaRPr sz="1800">
              <a:solidFill>
                <a:srgbClr val="635550"/>
              </a:solidFill>
              <a:latin typeface="Didact Gothic"/>
              <a:ea typeface="Didact Gothic"/>
              <a:cs typeface="Didact Gothic"/>
              <a:sym typeface="Didact Gothic"/>
            </a:endParaRPr>
          </a:p>
          <a:p>
            <a:pPr indent="0" lvl="0" marL="0" rtl="0" algn="ctr">
              <a:spcBef>
                <a:spcPts val="0"/>
              </a:spcBef>
              <a:spcAft>
                <a:spcPts val="0"/>
              </a:spcAft>
              <a:buNone/>
            </a:pPr>
            <a:r>
              <a:t/>
            </a:r>
            <a:endParaRPr sz="1800">
              <a:solidFill>
                <a:srgbClr val="635550"/>
              </a:solidFill>
              <a:latin typeface="Didact Gothic"/>
              <a:ea typeface="Didact Gothic"/>
              <a:cs typeface="Didact Gothic"/>
              <a:sym typeface="Didact Gothic"/>
            </a:endParaRPr>
          </a:p>
          <a:p>
            <a:pPr indent="0" lvl="0" marL="0" rtl="0" algn="ctr">
              <a:spcBef>
                <a:spcPts val="0"/>
              </a:spcBef>
              <a:spcAft>
                <a:spcPts val="0"/>
              </a:spcAft>
              <a:buNone/>
            </a:pPr>
            <a:r>
              <a:t/>
            </a:r>
            <a:endParaRPr sz="1800">
              <a:solidFill>
                <a:srgbClr val="635550"/>
              </a:solidFill>
              <a:latin typeface="Didact Gothic"/>
              <a:ea typeface="Didact Gothic"/>
              <a:cs typeface="Didact Gothic"/>
              <a:sym typeface="Didact Gothic"/>
            </a:endParaRPr>
          </a:p>
          <a:p>
            <a:pPr indent="0" lvl="0" marL="0" rtl="0" algn="ctr">
              <a:spcBef>
                <a:spcPts val="0"/>
              </a:spcBef>
              <a:spcAft>
                <a:spcPts val="0"/>
              </a:spcAft>
              <a:buNone/>
            </a:pPr>
            <a:r>
              <a:rPr lang="en" sz="1800">
                <a:solidFill>
                  <a:srgbClr val="635550"/>
                </a:solidFill>
                <a:latin typeface="Didact Gothic"/>
                <a:ea typeface="Didact Gothic"/>
                <a:cs typeface="Didact Gothic"/>
                <a:sym typeface="Didact Gothic"/>
              </a:rPr>
              <a:t>All in the context of family, community and cultural expectations for young children.</a:t>
            </a:r>
            <a:endParaRPr sz="1200"/>
          </a:p>
        </p:txBody>
      </p:sp>
      <p:pic>
        <p:nvPicPr>
          <p:cNvPr id="667" name="Google Shape;667;p38"/>
          <p:cNvPicPr preferRelativeResize="0"/>
          <p:nvPr>
            <p:ph idx="2" type="pic"/>
          </p:nvPr>
        </p:nvPicPr>
        <p:blipFill rotWithShape="1">
          <a:blip r:embed="rId3">
            <a:alphaModFix/>
          </a:blip>
          <a:srcRect b="6754" l="0" r="0" t="6754"/>
          <a:stretch/>
        </p:blipFill>
        <p:spPr>
          <a:xfrm>
            <a:off x="-366647" y="1732125"/>
            <a:ext cx="4020900" cy="2318400"/>
          </a:xfrm>
          <a:prstGeom prst="roundRect">
            <a:avLst>
              <a:gd fmla="val 16667" name="adj"/>
            </a:avLst>
          </a:prstGeom>
        </p:spPr>
      </p:pic>
      <p:sp>
        <p:nvSpPr>
          <p:cNvPr id="668" name="Google Shape;668;p38"/>
          <p:cNvSpPr txBox="1"/>
          <p:nvPr/>
        </p:nvSpPr>
        <p:spPr>
          <a:xfrm>
            <a:off x="6749700" y="4774200"/>
            <a:ext cx="2394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Poppins Light"/>
                <a:ea typeface="Poppins Light"/>
                <a:cs typeface="Poppins Light"/>
                <a:sym typeface="Poppins Light"/>
              </a:rPr>
              <a:t>Zero to Three, 2023</a:t>
            </a:r>
            <a:endParaRPr sz="1200">
              <a:latin typeface="Poppins Light"/>
              <a:ea typeface="Poppins Light"/>
              <a:cs typeface="Poppins Light"/>
              <a:sym typeface="Poppins 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4" name="Shape 1084"/>
        <p:cNvGrpSpPr/>
        <p:nvPr/>
      </p:nvGrpSpPr>
      <p:grpSpPr>
        <a:xfrm>
          <a:off x="0" y="0"/>
          <a:ext cx="0" cy="0"/>
          <a:chOff x="0" y="0"/>
          <a:chExt cx="0" cy="0"/>
        </a:xfrm>
      </p:grpSpPr>
      <p:sp>
        <p:nvSpPr>
          <p:cNvPr id="1085" name="Google Shape;1085;p65"/>
          <p:cNvSpPr txBox="1"/>
          <p:nvPr>
            <p:ph type="title"/>
          </p:nvPr>
        </p:nvSpPr>
        <p:spPr>
          <a:xfrm>
            <a:off x="713250" y="539500"/>
            <a:ext cx="7717500" cy="70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800"/>
              <a:t>Approach to Others</a:t>
            </a:r>
            <a:endParaRPr sz="2800"/>
          </a:p>
        </p:txBody>
      </p:sp>
      <p:sp>
        <p:nvSpPr>
          <p:cNvPr id="1086" name="Google Shape;1086;p65"/>
          <p:cNvSpPr txBox="1"/>
          <p:nvPr>
            <p:ph idx="1" type="subTitle"/>
          </p:nvPr>
        </p:nvSpPr>
        <p:spPr>
          <a:xfrm>
            <a:off x="1467275" y="1459175"/>
            <a:ext cx="6756000" cy="31449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800">
                <a:latin typeface="Poppins"/>
                <a:ea typeface="Poppins"/>
                <a:cs typeface="Poppins"/>
                <a:sym typeface="Poppins"/>
              </a:rPr>
              <a:t>Reflective</a:t>
            </a:r>
            <a:endParaRPr sz="1800">
              <a:latin typeface="Poppins"/>
              <a:ea typeface="Poppins"/>
              <a:cs typeface="Poppins"/>
              <a:sym typeface="Poppins"/>
            </a:endParaRPr>
          </a:p>
          <a:p>
            <a:pPr indent="0" lvl="0" marL="0" rtl="0" algn="l">
              <a:lnSpc>
                <a:spcPct val="150000"/>
              </a:lnSpc>
              <a:spcBef>
                <a:spcPts val="0"/>
              </a:spcBef>
              <a:spcAft>
                <a:spcPts val="0"/>
              </a:spcAft>
              <a:buNone/>
            </a:pPr>
            <a:r>
              <a:rPr lang="en" sz="1800">
                <a:latin typeface="Poppins"/>
                <a:ea typeface="Poppins"/>
                <a:cs typeface="Poppins"/>
                <a:sym typeface="Poppins"/>
              </a:rPr>
              <a:t>Respectful</a:t>
            </a:r>
            <a:endParaRPr sz="1800">
              <a:latin typeface="Poppins"/>
              <a:ea typeface="Poppins"/>
              <a:cs typeface="Poppins"/>
              <a:sym typeface="Poppins"/>
            </a:endParaRPr>
          </a:p>
          <a:p>
            <a:pPr indent="0" lvl="0" marL="0" rtl="0" algn="l">
              <a:lnSpc>
                <a:spcPct val="150000"/>
              </a:lnSpc>
              <a:spcBef>
                <a:spcPts val="0"/>
              </a:spcBef>
              <a:spcAft>
                <a:spcPts val="0"/>
              </a:spcAft>
              <a:buNone/>
            </a:pPr>
            <a:r>
              <a:rPr lang="en" sz="1800">
                <a:latin typeface="Poppins"/>
                <a:ea typeface="Poppins"/>
                <a:cs typeface="Poppins"/>
                <a:sym typeface="Poppins"/>
              </a:rPr>
              <a:t>Collaborative </a:t>
            </a:r>
            <a:endParaRPr sz="1800">
              <a:latin typeface="Poppins"/>
              <a:ea typeface="Poppins"/>
              <a:cs typeface="Poppins"/>
              <a:sym typeface="Poppins"/>
            </a:endParaRPr>
          </a:p>
          <a:p>
            <a:pPr indent="0" lvl="0" marL="0" rtl="0" algn="l">
              <a:lnSpc>
                <a:spcPct val="150000"/>
              </a:lnSpc>
              <a:spcBef>
                <a:spcPts val="0"/>
              </a:spcBef>
              <a:spcAft>
                <a:spcPts val="0"/>
              </a:spcAft>
              <a:buNone/>
            </a:pPr>
            <a:r>
              <a:rPr lang="en" sz="1800">
                <a:latin typeface="Poppins"/>
                <a:ea typeface="Poppins"/>
                <a:cs typeface="Poppins"/>
                <a:sym typeface="Poppins"/>
              </a:rPr>
              <a:t>Vocal </a:t>
            </a:r>
            <a:endParaRPr sz="1800">
              <a:latin typeface="Poppins"/>
              <a:ea typeface="Poppins"/>
              <a:cs typeface="Poppins"/>
              <a:sym typeface="Poppins"/>
            </a:endParaRPr>
          </a:p>
          <a:p>
            <a:pPr indent="0" lvl="0" marL="0" rtl="0" algn="l">
              <a:lnSpc>
                <a:spcPct val="150000"/>
              </a:lnSpc>
              <a:spcBef>
                <a:spcPts val="0"/>
              </a:spcBef>
              <a:spcAft>
                <a:spcPts val="0"/>
              </a:spcAft>
              <a:buNone/>
            </a:pPr>
            <a:r>
              <a:rPr lang="en" sz="1800">
                <a:latin typeface="Poppins"/>
                <a:ea typeface="Poppins"/>
                <a:cs typeface="Poppins"/>
                <a:sym typeface="Poppins"/>
              </a:rPr>
              <a:t>Holds self and others accountable </a:t>
            </a:r>
            <a:endParaRPr sz="1800">
              <a:latin typeface="Poppins"/>
              <a:ea typeface="Poppins"/>
              <a:cs typeface="Poppins"/>
              <a:sym typeface="Poppins"/>
            </a:endParaRPr>
          </a:p>
          <a:p>
            <a:pPr indent="0" lvl="0" marL="0" rtl="0" algn="l">
              <a:lnSpc>
                <a:spcPct val="150000"/>
              </a:lnSpc>
              <a:spcBef>
                <a:spcPts val="0"/>
              </a:spcBef>
              <a:spcAft>
                <a:spcPts val="0"/>
              </a:spcAft>
              <a:buNone/>
            </a:pPr>
            <a:r>
              <a:rPr lang="en" sz="1800">
                <a:latin typeface="Poppins"/>
                <a:ea typeface="Poppins"/>
                <a:cs typeface="Poppins"/>
                <a:sym typeface="Poppins"/>
              </a:rPr>
              <a:t>	</a:t>
            </a:r>
            <a:endParaRPr sz="1800">
              <a:latin typeface="Poppins"/>
              <a:ea typeface="Poppins"/>
              <a:cs typeface="Poppins"/>
              <a:sym typeface="Poppi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0" name="Shape 1090"/>
        <p:cNvGrpSpPr/>
        <p:nvPr/>
      </p:nvGrpSpPr>
      <p:grpSpPr>
        <a:xfrm>
          <a:off x="0" y="0"/>
          <a:ext cx="0" cy="0"/>
          <a:chOff x="0" y="0"/>
          <a:chExt cx="0" cy="0"/>
        </a:xfrm>
      </p:grpSpPr>
      <p:sp>
        <p:nvSpPr>
          <p:cNvPr id="1091" name="Google Shape;1091;p66"/>
          <p:cNvSpPr txBox="1"/>
          <p:nvPr>
            <p:ph type="title"/>
          </p:nvPr>
        </p:nvSpPr>
        <p:spPr>
          <a:xfrm>
            <a:off x="713250" y="539500"/>
            <a:ext cx="7717500" cy="70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800"/>
              <a:t>View of Self</a:t>
            </a:r>
            <a:endParaRPr sz="2800"/>
          </a:p>
        </p:txBody>
      </p:sp>
      <p:sp>
        <p:nvSpPr>
          <p:cNvPr id="1092" name="Google Shape;1092;p66"/>
          <p:cNvSpPr txBox="1"/>
          <p:nvPr>
            <p:ph idx="1" type="subTitle"/>
          </p:nvPr>
        </p:nvSpPr>
        <p:spPr>
          <a:xfrm>
            <a:off x="1467275" y="1459175"/>
            <a:ext cx="6756000" cy="31449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800">
                <a:latin typeface="Poppins"/>
                <a:ea typeface="Poppins"/>
                <a:cs typeface="Poppins"/>
                <a:sym typeface="Poppins"/>
              </a:rPr>
              <a:t>Reflects</a:t>
            </a:r>
            <a:endParaRPr sz="1800">
              <a:latin typeface="Poppins"/>
              <a:ea typeface="Poppins"/>
              <a:cs typeface="Poppins"/>
              <a:sym typeface="Poppins"/>
            </a:endParaRPr>
          </a:p>
          <a:p>
            <a:pPr indent="0" lvl="0" marL="0" rtl="0" algn="l">
              <a:lnSpc>
                <a:spcPct val="150000"/>
              </a:lnSpc>
              <a:spcBef>
                <a:spcPts val="0"/>
              </a:spcBef>
              <a:spcAft>
                <a:spcPts val="0"/>
              </a:spcAft>
              <a:buNone/>
            </a:pPr>
            <a:r>
              <a:rPr lang="en" sz="1800">
                <a:latin typeface="Poppins"/>
                <a:ea typeface="Poppins"/>
                <a:cs typeface="Poppins"/>
                <a:sym typeface="Poppins"/>
              </a:rPr>
              <a:t>Resilient </a:t>
            </a:r>
            <a:endParaRPr sz="1800">
              <a:latin typeface="Poppins"/>
              <a:ea typeface="Poppins"/>
              <a:cs typeface="Poppins"/>
              <a:sym typeface="Poppins"/>
            </a:endParaRPr>
          </a:p>
          <a:p>
            <a:pPr indent="0" lvl="0" marL="0" rtl="0" algn="l">
              <a:lnSpc>
                <a:spcPct val="150000"/>
              </a:lnSpc>
              <a:spcBef>
                <a:spcPts val="0"/>
              </a:spcBef>
              <a:spcAft>
                <a:spcPts val="0"/>
              </a:spcAft>
              <a:buNone/>
            </a:pPr>
            <a:r>
              <a:rPr lang="en" sz="1800">
                <a:latin typeface="Poppins"/>
                <a:ea typeface="Poppins"/>
                <a:cs typeface="Poppins"/>
                <a:sym typeface="Poppins"/>
              </a:rPr>
              <a:t>Confident </a:t>
            </a:r>
            <a:endParaRPr sz="1800">
              <a:latin typeface="Poppins"/>
              <a:ea typeface="Poppins"/>
              <a:cs typeface="Poppins"/>
              <a:sym typeface="Poppins"/>
            </a:endParaRPr>
          </a:p>
          <a:p>
            <a:pPr indent="0" lvl="0" marL="0" rtl="0" algn="l">
              <a:lnSpc>
                <a:spcPct val="150000"/>
              </a:lnSpc>
              <a:spcBef>
                <a:spcPts val="0"/>
              </a:spcBef>
              <a:spcAft>
                <a:spcPts val="0"/>
              </a:spcAft>
              <a:buNone/>
            </a:pPr>
            <a:r>
              <a:rPr lang="en" sz="1800">
                <a:latin typeface="Poppins"/>
                <a:ea typeface="Poppins"/>
                <a:cs typeface="Poppins"/>
                <a:sym typeface="Poppins"/>
              </a:rPr>
              <a:t>Humble </a:t>
            </a:r>
            <a:endParaRPr sz="1800">
              <a:latin typeface="Poppins"/>
              <a:ea typeface="Poppins"/>
              <a:cs typeface="Poppins"/>
              <a:sym typeface="Poppins"/>
            </a:endParaRPr>
          </a:p>
          <a:p>
            <a:pPr indent="0" lvl="0" marL="0" rtl="0" algn="l">
              <a:lnSpc>
                <a:spcPct val="150000"/>
              </a:lnSpc>
              <a:spcBef>
                <a:spcPts val="0"/>
              </a:spcBef>
              <a:spcAft>
                <a:spcPts val="0"/>
              </a:spcAft>
              <a:buNone/>
            </a:pPr>
            <a:r>
              <a:rPr lang="en" sz="1800">
                <a:latin typeface="Poppins"/>
                <a:ea typeface="Poppins"/>
                <a:cs typeface="Poppins"/>
                <a:sym typeface="Poppins"/>
              </a:rPr>
              <a:t>	</a:t>
            </a:r>
            <a:endParaRPr sz="1800">
              <a:latin typeface="Poppins"/>
              <a:ea typeface="Poppins"/>
              <a:cs typeface="Poppins"/>
              <a:sym typeface="Poppi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6" name="Shape 1096"/>
        <p:cNvGrpSpPr/>
        <p:nvPr/>
      </p:nvGrpSpPr>
      <p:grpSpPr>
        <a:xfrm>
          <a:off x="0" y="0"/>
          <a:ext cx="0" cy="0"/>
          <a:chOff x="0" y="0"/>
          <a:chExt cx="0" cy="0"/>
        </a:xfrm>
      </p:grpSpPr>
      <p:sp>
        <p:nvSpPr>
          <p:cNvPr id="1097" name="Google Shape;1097;p67"/>
          <p:cNvSpPr txBox="1"/>
          <p:nvPr>
            <p:ph type="title"/>
          </p:nvPr>
        </p:nvSpPr>
        <p:spPr>
          <a:xfrm>
            <a:off x="713250" y="539500"/>
            <a:ext cx="7717500" cy="70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800"/>
              <a:t>Mental Approaches</a:t>
            </a:r>
            <a:endParaRPr sz="2800"/>
          </a:p>
        </p:txBody>
      </p:sp>
      <p:sp>
        <p:nvSpPr>
          <p:cNvPr id="1098" name="Google Shape;1098;p67"/>
          <p:cNvSpPr txBox="1"/>
          <p:nvPr>
            <p:ph idx="1" type="subTitle"/>
          </p:nvPr>
        </p:nvSpPr>
        <p:spPr>
          <a:xfrm>
            <a:off x="1467275" y="1459175"/>
            <a:ext cx="6756000" cy="31449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800">
                <a:latin typeface="Poppins"/>
                <a:ea typeface="Poppins"/>
                <a:cs typeface="Poppins"/>
                <a:sym typeface="Poppins"/>
              </a:rPr>
              <a:t>Observant</a:t>
            </a:r>
            <a:endParaRPr sz="1800">
              <a:latin typeface="Poppins"/>
              <a:ea typeface="Poppins"/>
              <a:cs typeface="Poppins"/>
              <a:sym typeface="Poppins"/>
            </a:endParaRPr>
          </a:p>
          <a:p>
            <a:pPr indent="0" lvl="0" marL="0" rtl="0" algn="l">
              <a:lnSpc>
                <a:spcPct val="150000"/>
              </a:lnSpc>
              <a:spcBef>
                <a:spcPts val="0"/>
              </a:spcBef>
              <a:spcAft>
                <a:spcPts val="0"/>
              </a:spcAft>
              <a:buNone/>
            </a:pPr>
            <a:r>
              <a:rPr lang="en" sz="1800">
                <a:latin typeface="Poppins"/>
                <a:ea typeface="Poppins"/>
                <a:cs typeface="Poppins"/>
                <a:sym typeface="Poppins"/>
              </a:rPr>
              <a:t>Reflective</a:t>
            </a:r>
            <a:endParaRPr sz="1800">
              <a:latin typeface="Poppins"/>
              <a:ea typeface="Poppins"/>
              <a:cs typeface="Poppins"/>
              <a:sym typeface="Poppins"/>
            </a:endParaRPr>
          </a:p>
          <a:p>
            <a:pPr indent="0" lvl="0" marL="0" rtl="0" algn="l">
              <a:lnSpc>
                <a:spcPct val="150000"/>
              </a:lnSpc>
              <a:spcBef>
                <a:spcPts val="0"/>
              </a:spcBef>
              <a:spcAft>
                <a:spcPts val="0"/>
              </a:spcAft>
              <a:buNone/>
            </a:pPr>
            <a:r>
              <a:rPr lang="en" sz="1800">
                <a:latin typeface="Poppins"/>
                <a:ea typeface="Poppins"/>
                <a:cs typeface="Poppins"/>
                <a:sym typeface="Poppins"/>
              </a:rPr>
              <a:t>Persistent</a:t>
            </a:r>
            <a:endParaRPr sz="1800">
              <a:latin typeface="Poppins"/>
              <a:ea typeface="Poppins"/>
              <a:cs typeface="Poppins"/>
              <a:sym typeface="Poppins"/>
            </a:endParaRPr>
          </a:p>
          <a:p>
            <a:pPr indent="0" lvl="0" marL="0" rtl="0" algn="l">
              <a:lnSpc>
                <a:spcPct val="150000"/>
              </a:lnSpc>
              <a:spcBef>
                <a:spcPts val="0"/>
              </a:spcBef>
              <a:spcAft>
                <a:spcPts val="0"/>
              </a:spcAft>
              <a:buNone/>
            </a:pPr>
            <a:r>
              <a:rPr lang="en" sz="1800">
                <a:latin typeface="Poppins"/>
                <a:ea typeface="Poppins"/>
                <a:cs typeface="Poppins"/>
                <a:sym typeface="Poppins"/>
              </a:rPr>
              <a:t>Curious/inquisitive </a:t>
            </a:r>
            <a:r>
              <a:rPr lang="en" sz="1800">
                <a:latin typeface="Poppins"/>
                <a:ea typeface="Poppins"/>
                <a:cs typeface="Poppins"/>
                <a:sym typeface="Poppins"/>
              </a:rPr>
              <a:t> </a:t>
            </a:r>
            <a:endParaRPr sz="1800">
              <a:latin typeface="Poppins"/>
              <a:ea typeface="Poppins"/>
              <a:cs typeface="Poppins"/>
              <a:sym typeface="Poppins"/>
            </a:endParaRPr>
          </a:p>
          <a:p>
            <a:pPr indent="0" lvl="0" marL="0" rtl="0" algn="l">
              <a:lnSpc>
                <a:spcPct val="150000"/>
              </a:lnSpc>
              <a:spcBef>
                <a:spcPts val="0"/>
              </a:spcBef>
              <a:spcAft>
                <a:spcPts val="0"/>
              </a:spcAft>
              <a:buNone/>
            </a:pPr>
            <a:r>
              <a:rPr lang="en" sz="1800">
                <a:latin typeface="Poppins"/>
                <a:ea typeface="Poppins"/>
                <a:cs typeface="Poppins"/>
                <a:sym typeface="Poppins"/>
              </a:rPr>
              <a:t>	</a:t>
            </a:r>
            <a:endParaRPr sz="1800">
              <a:latin typeface="Poppins"/>
              <a:ea typeface="Poppins"/>
              <a:cs typeface="Poppins"/>
              <a:sym typeface="Poppi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2" name="Shape 1102"/>
        <p:cNvGrpSpPr/>
        <p:nvPr/>
      </p:nvGrpSpPr>
      <p:grpSpPr>
        <a:xfrm>
          <a:off x="0" y="0"/>
          <a:ext cx="0" cy="0"/>
          <a:chOff x="0" y="0"/>
          <a:chExt cx="0" cy="0"/>
        </a:xfrm>
      </p:grpSpPr>
      <p:sp>
        <p:nvSpPr>
          <p:cNvPr id="1103" name="Google Shape;1103;p68"/>
          <p:cNvSpPr txBox="1"/>
          <p:nvPr>
            <p:ph type="title"/>
          </p:nvPr>
        </p:nvSpPr>
        <p:spPr>
          <a:xfrm>
            <a:off x="713225" y="1800677"/>
            <a:ext cx="7717500" cy="2091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8000"/>
              <a:t>Small group Activity</a:t>
            </a:r>
            <a:endParaRPr sz="8000"/>
          </a:p>
        </p:txBody>
      </p:sp>
      <p:grpSp>
        <p:nvGrpSpPr>
          <p:cNvPr id="1104" name="Google Shape;1104;p68"/>
          <p:cNvGrpSpPr/>
          <p:nvPr/>
        </p:nvGrpSpPr>
        <p:grpSpPr>
          <a:xfrm>
            <a:off x="5460265" y="634703"/>
            <a:ext cx="914353" cy="914353"/>
            <a:chOff x="3086925" y="3904550"/>
            <a:chExt cx="943800" cy="943800"/>
          </a:xfrm>
        </p:grpSpPr>
        <p:cxnSp>
          <p:nvCxnSpPr>
            <p:cNvPr id="1105" name="Google Shape;1105;p68"/>
            <p:cNvCxnSpPr/>
            <p:nvPr/>
          </p:nvCxnSpPr>
          <p:spPr>
            <a:xfrm>
              <a:off x="3558825" y="39045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1106" name="Google Shape;1106;p68"/>
            <p:cNvCxnSpPr/>
            <p:nvPr/>
          </p:nvCxnSpPr>
          <p:spPr>
            <a:xfrm flipH="1">
              <a:off x="3782409"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1107" name="Google Shape;1107;p68"/>
            <p:cNvCxnSpPr/>
            <p:nvPr/>
          </p:nvCxnSpPr>
          <p:spPr>
            <a:xfrm rot="10800000">
              <a:off x="38750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1108" name="Google Shape;1108;p68"/>
            <p:cNvCxnSpPr/>
            <p:nvPr/>
          </p:nvCxnSpPr>
          <p:spPr>
            <a:xfrm rot="10800000">
              <a:off x="3782409"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1109" name="Google Shape;1109;p68"/>
            <p:cNvCxnSpPr/>
            <p:nvPr/>
          </p:nvCxnSpPr>
          <p:spPr>
            <a:xfrm rot="10800000">
              <a:off x="3558825" y="46926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1110" name="Google Shape;1110;p68"/>
            <p:cNvCxnSpPr/>
            <p:nvPr/>
          </p:nvCxnSpPr>
          <p:spPr>
            <a:xfrm flipH="1" rot="10800000">
              <a:off x="3225141"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1111" name="Google Shape;1111;p68"/>
            <p:cNvCxnSpPr/>
            <p:nvPr/>
          </p:nvCxnSpPr>
          <p:spPr>
            <a:xfrm>
              <a:off x="30869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1112" name="Google Shape;1112;p68"/>
            <p:cNvCxnSpPr/>
            <p:nvPr/>
          </p:nvCxnSpPr>
          <p:spPr>
            <a:xfrm>
              <a:off x="3225141"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1113" name="Google Shape;1113;p68"/>
            <p:cNvCxnSpPr/>
            <p:nvPr/>
          </p:nvCxnSpPr>
          <p:spPr>
            <a:xfrm>
              <a:off x="3706235" y="3933157"/>
              <a:ext cx="0" cy="155595"/>
            </a:xfrm>
            <a:prstGeom prst="straightConnector1">
              <a:avLst/>
            </a:prstGeom>
            <a:noFill/>
            <a:ln cap="flat" cmpd="sng" w="19050">
              <a:solidFill>
                <a:schemeClr val="dk1"/>
              </a:solidFill>
              <a:prstDash val="solid"/>
              <a:round/>
              <a:headEnd len="med" w="med" type="none"/>
              <a:tailEnd len="med" w="med" type="none"/>
            </a:ln>
          </p:spPr>
        </p:cxnSp>
        <p:cxnSp>
          <p:nvCxnSpPr>
            <p:cNvPr id="1114" name="Google Shape;1114;p68"/>
            <p:cNvCxnSpPr/>
            <p:nvPr/>
          </p:nvCxnSpPr>
          <p:spPr>
            <a:xfrm flipH="1" rot="1321967">
              <a:off x="3866069" y="4167070"/>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1115" name="Google Shape;1115;p68"/>
            <p:cNvCxnSpPr/>
            <p:nvPr/>
          </p:nvCxnSpPr>
          <p:spPr>
            <a:xfrm rot="-9482069">
              <a:off x="3846523" y="4523860"/>
              <a:ext cx="155595" cy="0"/>
            </a:xfrm>
            <a:prstGeom prst="straightConnector1">
              <a:avLst/>
            </a:prstGeom>
            <a:noFill/>
            <a:ln cap="flat" cmpd="sng" w="19050">
              <a:solidFill>
                <a:schemeClr val="dk1"/>
              </a:solidFill>
              <a:prstDash val="solid"/>
              <a:round/>
              <a:headEnd len="med" w="med" type="none"/>
              <a:tailEnd len="med" w="med" type="none"/>
            </a:ln>
          </p:spPr>
        </p:cxnSp>
        <p:cxnSp>
          <p:nvCxnSpPr>
            <p:cNvPr id="1116" name="Google Shape;1116;p68"/>
            <p:cNvCxnSpPr/>
            <p:nvPr/>
          </p:nvCxnSpPr>
          <p:spPr>
            <a:xfrm rot="-9478033">
              <a:off x="3657846" y="4683694"/>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1117" name="Google Shape;1117;p68"/>
            <p:cNvCxnSpPr/>
            <p:nvPr/>
          </p:nvCxnSpPr>
          <p:spPr>
            <a:xfrm rot="10800000">
              <a:off x="3411565" y="4664092"/>
              <a:ext cx="0" cy="155707"/>
            </a:xfrm>
            <a:prstGeom prst="straightConnector1">
              <a:avLst/>
            </a:prstGeom>
            <a:noFill/>
            <a:ln cap="flat" cmpd="sng" w="19050">
              <a:solidFill>
                <a:schemeClr val="dk1"/>
              </a:solidFill>
              <a:prstDash val="solid"/>
              <a:round/>
              <a:headEnd len="med" w="med" type="none"/>
              <a:tailEnd len="med" w="med" type="none"/>
            </a:ln>
          </p:spPr>
        </p:cxnSp>
        <p:cxnSp>
          <p:nvCxnSpPr>
            <p:cNvPr id="1118" name="Google Shape;1118;p68"/>
            <p:cNvCxnSpPr/>
            <p:nvPr/>
          </p:nvCxnSpPr>
          <p:spPr>
            <a:xfrm flipH="1" rot="-9478033">
              <a:off x="3141221" y="4475471"/>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1119" name="Google Shape;1119;p68"/>
            <p:cNvCxnSpPr/>
            <p:nvPr/>
          </p:nvCxnSpPr>
          <p:spPr>
            <a:xfrm rot="1324074">
              <a:off x="3115476" y="4229190"/>
              <a:ext cx="155707" cy="0"/>
            </a:xfrm>
            <a:prstGeom prst="straightConnector1">
              <a:avLst/>
            </a:prstGeom>
            <a:noFill/>
            <a:ln cap="flat" cmpd="sng" w="19050">
              <a:solidFill>
                <a:schemeClr val="dk1"/>
              </a:solidFill>
              <a:prstDash val="solid"/>
              <a:round/>
              <a:headEnd len="med" w="med" type="none"/>
              <a:tailEnd len="med" w="med" type="none"/>
            </a:ln>
          </p:spPr>
        </p:cxnSp>
        <p:cxnSp>
          <p:nvCxnSpPr>
            <p:cNvPr id="1120" name="Google Shape;1120;p68"/>
            <p:cNvCxnSpPr/>
            <p:nvPr/>
          </p:nvCxnSpPr>
          <p:spPr>
            <a:xfrm rot="1321967">
              <a:off x="3349445" y="3958846"/>
              <a:ext cx="110360" cy="110360"/>
            </a:xfrm>
            <a:prstGeom prst="straightConnector1">
              <a:avLst/>
            </a:prstGeom>
            <a:noFill/>
            <a:ln cap="flat" cmpd="sng" w="19050">
              <a:solidFill>
                <a:schemeClr val="dk1"/>
              </a:solidFill>
              <a:prstDash val="solid"/>
              <a:round/>
              <a:headEnd len="med" w="med" type="none"/>
              <a:tailEnd len="med" w="med" type="none"/>
            </a:ln>
          </p:spPr>
        </p:cxnSp>
      </p:grpSp>
      <p:grpSp>
        <p:nvGrpSpPr>
          <p:cNvPr id="1121" name="Google Shape;1121;p68"/>
          <p:cNvGrpSpPr/>
          <p:nvPr/>
        </p:nvGrpSpPr>
        <p:grpSpPr>
          <a:xfrm>
            <a:off x="2750805" y="634703"/>
            <a:ext cx="914353" cy="914353"/>
            <a:chOff x="3086925" y="3904550"/>
            <a:chExt cx="943800" cy="943800"/>
          </a:xfrm>
        </p:grpSpPr>
        <p:cxnSp>
          <p:nvCxnSpPr>
            <p:cNvPr id="1122" name="Google Shape;1122;p68"/>
            <p:cNvCxnSpPr/>
            <p:nvPr/>
          </p:nvCxnSpPr>
          <p:spPr>
            <a:xfrm>
              <a:off x="3558825" y="39045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1123" name="Google Shape;1123;p68"/>
            <p:cNvCxnSpPr/>
            <p:nvPr/>
          </p:nvCxnSpPr>
          <p:spPr>
            <a:xfrm flipH="1">
              <a:off x="3782409"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1124" name="Google Shape;1124;p68"/>
            <p:cNvCxnSpPr/>
            <p:nvPr/>
          </p:nvCxnSpPr>
          <p:spPr>
            <a:xfrm rot="10800000">
              <a:off x="38750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1125" name="Google Shape;1125;p68"/>
            <p:cNvCxnSpPr/>
            <p:nvPr/>
          </p:nvCxnSpPr>
          <p:spPr>
            <a:xfrm rot="10800000">
              <a:off x="3782409"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1126" name="Google Shape;1126;p68"/>
            <p:cNvCxnSpPr/>
            <p:nvPr/>
          </p:nvCxnSpPr>
          <p:spPr>
            <a:xfrm rot="10800000">
              <a:off x="3558825" y="46926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1127" name="Google Shape;1127;p68"/>
            <p:cNvCxnSpPr/>
            <p:nvPr/>
          </p:nvCxnSpPr>
          <p:spPr>
            <a:xfrm flipH="1" rot="10800000">
              <a:off x="3225141"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1128" name="Google Shape;1128;p68"/>
            <p:cNvCxnSpPr/>
            <p:nvPr/>
          </p:nvCxnSpPr>
          <p:spPr>
            <a:xfrm>
              <a:off x="30869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1129" name="Google Shape;1129;p68"/>
            <p:cNvCxnSpPr/>
            <p:nvPr/>
          </p:nvCxnSpPr>
          <p:spPr>
            <a:xfrm>
              <a:off x="3225141"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1130" name="Google Shape;1130;p68"/>
            <p:cNvCxnSpPr/>
            <p:nvPr/>
          </p:nvCxnSpPr>
          <p:spPr>
            <a:xfrm>
              <a:off x="3706235" y="3933157"/>
              <a:ext cx="0" cy="155595"/>
            </a:xfrm>
            <a:prstGeom prst="straightConnector1">
              <a:avLst/>
            </a:prstGeom>
            <a:noFill/>
            <a:ln cap="flat" cmpd="sng" w="19050">
              <a:solidFill>
                <a:schemeClr val="dk1"/>
              </a:solidFill>
              <a:prstDash val="solid"/>
              <a:round/>
              <a:headEnd len="med" w="med" type="none"/>
              <a:tailEnd len="med" w="med" type="none"/>
            </a:ln>
          </p:spPr>
        </p:cxnSp>
        <p:cxnSp>
          <p:nvCxnSpPr>
            <p:cNvPr id="1131" name="Google Shape;1131;p68"/>
            <p:cNvCxnSpPr/>
            <p:nvPr/>
          </p:nvCxnSpPr>
          <p:spPr>
            <a:xfrm flipH="1" rot="1321967">
              <a:off x="3866069" y="4167070"/>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1132" name="Google Shape;1132;p68"/>
            <p:cNvCxnSpPr/>
            <p:nvPr/>
          </p:nvCxnSpPr>
          <p:spPr>
            <a:xfrm rot="-9482069">
              <a:off x="3846523" y="4523860"/>
              <a:ext cx="155595" cy="0"/>
            </a:xfrm>
            <a:prstGeom prst="straightConnector1">
              <a:avLst/>
            </a:prstGeom>
            <a:noFill/>
            <a:ln cap="flat" cmpd="sng" w="19050">
              <a:solidFill>
                <a:schemeClr val="dk1"/>
              </a:solidFill>
              <a:prstDash val="solid"/>
              <a:round/>
              <a:headEnd len="med" w="med" type="none"/>
              <a:tailEnd len="med" w="med" type="none"/>
            </a:ln>
          </p:spPr>
        </p:cxnSp>
        <p:cxnSp>
          <p:nvCxnSpPr>
            <p:cNvPr id="1133" name="Google Shape;1133;p68"/>
            <p:cNvCxnSpPr/>
            <p:nvPr/>
          </p:nvCxnSpPr>
          <p:spPr>
            <a:xfrm rot="-9478033">
              <a:off x="3657846" y="4683694"/>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1134" name="Google Shape;1134;p68"/>
            <p:cNvCxnSpPr/>
            <p:nvPr/>
          </p:nvCxnSpPr>
          <p:spPr>
            <a:xfrm rot="10800000">
              <a:off x="3411565" y="4664092"/>
              <a:ext cx="0" cy="155707"/>
            </a:xfrm>
            <a:prstGeom prst="straightConnector1">
              <a:avLst/>
            </a:prstGeom>
            <a:noFill/>
            <a:ln cap="flat" cmpd="sng" w="19050">
              <a:solidFill>
                <a:schemeClr val="dk1"/>
              </a:solidFill>
              <a:prstDash val="solid"/>
              <a:round/>
              <a:headEnd len="med" w="med" type="none"/>
              <a:tailEnd len="med" w="med" type="none"/>
            </a:ln>
          </p:spPr>
        </p:cxnSp>
        <p:cxnSp>
          <p:nvCxnSpPr>
            <p:cNvPr id="1135" name="Google Shape;1135;p68"/>
            <p:cNvCxnSpPr/>
            <p:nvPr/>
          </p:nvCxnSpPr>
          <p:spPr>
            <a:xfrm flipH="1" rot="-9478033">
              <a:off x="3141221" y="4475471"/>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1136" name="Google Shape;1136;p68"/>
            <p:cNvCxnSpPr/>
            <p:nvPr/>
          </p:nvCxnSpPr>
          <p:spPr>
            <a:xfrm rot="1324074">
              <a:off x="3115476" y="4229190"/>
              <a:ext cx="155707" cy="0"/>
            </a:xfrm>
            <a:prstGeom prst="straightConnector1">
              <a:avLst/>
            </a:prstGeom>
            <a:noFill/>
            <a:ln cap="flat" cmpd="sng" w="19050">
              <a:solidFill>
                <a:schemeClr val="dk1"/>
              </a:solidFill>
              <a:prstDash val="solid"/>
              <a:round/>
              <a:headEnd len="med" w="med" type="none"/>
              <a:tailEnd len="med" w="med" type="none"/>
            </a:ln>
          </p:spPr>
        </p:cxnSp>
        <p:cxnSp>
          <p:nvCxnSpPr>
            <p:cNvPr id="1137" name="Google Shape;1137;p68"/>
            <p:cNvCxnSpPr/>
            <p:nvPr/>
          </p:nvCxnSpPr>
          <p:spPr>
            <a:xfrm rot="1321967">
              <a:off x="3349445" y="3958846"/>
              <a:ext cx="110360" cy="110360"/>
            </a:xfrm>
            <a:prstGeom prst="straightConnector1">
              <a:avLst/>
            </a:prstGeom>
            <a:noFill/>
            <a:ln cap="flat" cmpd="sng" w="19050">
              <a:solidFill>
                <a:schemeClr val="dk1"/>
              </a:solidFill>
              <a:prstDash val="solid"/>
              <a:round/>
              <a:headEnd len="med" w="med" type="none"/>
              <a:tailEnd len="med" w="med" type="none"/>
            </a:ln>
          </p:spPr>
        </p:cxnSp>
      </p:grpSp>
      <p:grpSp>
        <p:nvGrpSpPr>
          <p:cNvPr id="1138" name="Google Shape;1138;p68"/>
          <p:cNvGrpSpPr/>
          <p:nvPr/>
        </p:nvGrpSpPr>
        <p:grpSpPr>
          <a:xfrm>
            <a:off x="4026227" y="621520"/>
            <a:ext cx="1105945" cy="1105945"/>
            <a:chOff x="3086925" y="3904550"/>
            <a:chExt cx="943800" cy="943800"/>
          </a:xfrm>
        </p:grpSpPr>
        <p:cxnSp>
          <p:nvCxnSpPr>
            <p:cNvPr id="1139" name="Google Shape;1139;p68"/>
            <p:cNvCxnSpPr/>
            <p:nvPr/>
          </p:nvCxnSpPr>
          <p:spPr>
            <a:xfrm>
              <a:off x="3558825" y="39045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1140" name="Google Shape;1140;p68"/>
            <p:cNvCxnSpPr/>
            <p:nvPr/>
          </p:nvCxnSpPr>
          <p:spPr>
            <a:xfrm flipH="1">
              <a:off x="3782409"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1141" name="Google Shape;1141;p68"/>
            <p:cNvCxnSpPr/>
            <p:nvPr/>
          </p:nvCxnSpPr>
          <p:spPr>
            <a:xfrm rot="10800000">
              <a:off x="38750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1142" name="Google Shape;1142;p68"/>
            <p:cNvCxnSpPr/>
            <p:nvPr/>
          </p:nvCxnSpPr>
          <p:spPr>
            <a:xfrm rot="10800000">
              <a:off x="3782409"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1143" name="Google Shape;1143;p68"/>
            <p:cNvCxnSpPr/>
            <p:nvPr/>
          </p:nvCxnSpPr>
          <p:spPr>
            <a:xfrm rot="10800000">
              <a:off x="3558825" y="46926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1144" name="Google Shape;1144;p68"/>
            <p:cNvCxnSpPr/>
            <p:nvPr/>
          </p:nvCxnSpPr>
          <p:spPr>
            <a:xfrm flipH="1" rot="10800000">
              <a:off x="3225141"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1145" name="Google Shape;1145;p68"/>
            <p:cNvCxnSpPr/>
            <p:nvPr/>
          </p:nvCxnSpPr>
          <p:spPr>
            <a:xfrm>
              <a:off x="30869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1146" name="Google Shape;1146;p68"/>
            <p:cNvCxnSpPr/>
            <p:nvPr/>
          </p:nvCxnSpPr>
          <p:spPr>
            <a:xfrm>
              <a:off x="3225141"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1147" name="Google Shape;1147;p68"/>
            <p:cNvCxnSpPr/>
            <p:nvPr/>
          </p:nvCxnSpPr>
          <p:spPr>
            <a:xfrm>
              <a:off x="3706235" y="3933157"/>
              <a:ext cx="0" cy="155595"/>
            </a:xfrm>
            <a:prstGeom prst="straightConnector1">
              <a:avLst/>
            </a:prstGeom>
            <a:noFill/>
            <a:ln cap="flat" cmpd="sng" w="19050">
              <a:solidFill>
                <a:schemeClr val="dk1"/>
              </a:solidFill>
              <a:prstDash val="solid"/>
              <a:round/>
              <a:headEnd len="med" w="med" type="none"/>
              <a:tailEnd len="med" w="med" type="none"/>
            </a:ln>
          </p:spPr>
        </p:cxnSp>
        <p:cxnSp>
          <p:nvCxnSpPr>
            <p:cNvPr id="1148" name="Google Shape;1148;p68"/>
            <p:cNvCxnSpPr/>
            <p:nvPr/>
          </p:nvCxnSpPr>
          <p:spPr>
            <a:xfrm flipH="1" rot="1321967">
              <a:off x="3866069" y="4167070"/>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1149" name="Google Shape;1149;p68"/>
            <p:cNvCxnSpPr/>
            <p:nvPr/>
          </p:nvCxnSpPr>
          <p:spPr>
            <a:xfrm rot="-9482069">
              <a:off x="3846523" y="4523860"/>
              <a:ext cx="155595" cy="0"/>
            </a:xfrm>
            <a:prstGeom prst="straightConnector1">
              <a:avLst/>
            </a:prstGeom>
            <a:noFill/>
            <a:ln cap="flat" cmpd="sng" w="19050">
              <a:solidFill>
                <a:schemeClr val="dk1"/>
              </a:solidFill>
              <a:prstDash val="solid"/>
              <a:round/>
              <a:headEnd len="med" w="med" type="none"/>
              <a:tailEnd len="med" w="med" type="none"/>
            </a:ln>
          </p:spPr>
        </p:cxnSp>
        <p:cxnSp>
          <p:nvCxnSpPr>
            <p:cNvPr id="1150" name="Google Shape;1150;p68"/>
            <p:cNvCxnSpPr/>
            <p:nvPr/>
          </p:nvCxnSpPr>
          <p:spPr>
            <a:xfrm rot="-9478033">
              <a:off x="3657846" y="4683694"/>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1151" name="Google Shape;1151;p68"/>
            <p:cNvCxnSpPr/>
            <p:nvPr/>
          </p:nvCxnSpPr>
          <p:spPr>
            <a:xfrm rot="10800000">
              <a:off x="3411565" y="4664092"/>
              <a:ext cx="0" cy="155707"/>
            </a:xfrm>
            <a:prstGeom prst="straightConnector1">
              <a:avLst/>
            </a:prstGeom>
            <a:noFill/>
            <a:ln cap="flat" cmpd="sng" w="19050">
              <a:solidFill>
                <a:schemeClr val="dk1"/>
              </a:solidFill>
              <a:prstDash val="solid"/>
              <a:round/>
              <a:headEnd len="med" w="med" type="none"/>
              <a:tailEnd len="med" w="med" type="none"/>
            </a:ln>
          </p:spPr>
        </p:cxnSp>
        <p:cxnSp>
          <p:nvCxnSpPr>
            <p:cNvPr id="1152" name="Google Shape;1152;p68"/>
            <p:cNvCxnSpPr/>
            <p:nvPr/>
          </p:nvCxnSpPr>
          <p:spPr>
            <a:xfrm flipH="1" rot="-9478033">
              <a:off x="3141221" y="4475471"/>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1153" name="Google Shape;1153;p68"/>
            <p:cNvCxnSpPr/>
            <p:nvPr/>
          </p:nvCxnSpPr>
          <p:spPr>
            <a:xfrm rot="1324074">
              <a:off x="3115476" y="4229190"/>
              <a:ext cx="155707" cy="0"/>
            </a:xfrm>
            <a:prstGeom prst="straightConnector1">
              <a:avLst/>
            </a:prstGeom>
            <a:noFill/>
            <a:ln cap="flat" cmpd="sng" w="19050">
              <a:solidFill>
                <a:schemeClr val="dk1"/>
              </a:solidFill>
              <a:prstDash val="solid"/>
              <a:round/>
              <a:headEnd len="med" w="med" type="none"/>
              <a:tailEnd len="med" w="med" type="none"/>
            </a:ln>
          </p:spPr>
        </p:cxnSp>
        <p:cxnSp>
          <p:nvCxnSpPr>
            <p:cNvPr id="1154" name="Google Shape;1154;p68"/>
            <p:cNvCxnSpPr/>
            <p:nvPr/>
          </p:nvCxnSpPr>
          <p:spPr>
            <a:xfrm rot="1321967">
              <a:off x="3349445" y="3958846"/>
              <a:ext cx="110360" cy="110360"/>
            </a:xfrm>
            <a:prstGeom prst="straightConnector1">
              <a:avLst/>
            </a:prstGeom>
            <a:noFill/>
            <a:ln cap="flat" cmpd="sng" w="19050">
              <a:solidFill>
                <a:schemeClr val="dk1"/>
              </a:solidFill>
              <a:prstDash val="solid"/>
              <a:round/>
              <a:headEnd len="med" w="med" type="none"/>
              <a:tailEnd len="med" w="med" type="none"/>
            </a:ln>
          </p:spPr>
        </p:cxn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8" name="Shape 1158"/>
        <p:cNvGrpSpPr/>
        <p:nvPr/>
      </p:nvGrpSpPr>
      <p:grpSpPr>
        <a:xfrm>
          <a:off x="0" y="0"/>
          <a:ext cx="0" cy="0"/>
          <a:chOff x="0" y="0"/>
          <a:chExt cx="0" cy="0"/>
        </a:xfrm>
      </p:grpSpPr>
      <p:sp>
        <p:nvSpPr>
          <p:cNvPr id="1159" name="Google Shape;1159;p69"/>
          <p:cNvSpPr txBox="1"/>
          <p:nvPr>
            <p:ph type="title"/>
          </p:nvPr>
        </p:nvSpPr>
        <p:spPr>
          <a:xfrm>
            <a:off x="713225" y="1800677"/>
            <a:ext cx="7717500" cy="2091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8000"/>
              <a:t>Break </a:t>
            </a:r>
            <a:endParaRPr sz="8000"/>
          </a:p>
          <a:p>
            <a:pPr indent="0" lvl="0" marL="0" rtl="0" algn="ctr">
              <a:spcBef>
                <a:spcPts val="0"/>
              </a:spcBef>
              <a:spcAft>
                <a:spcPts val="0"/>
              </a:spcAft>
              <a:buNone/>
            </a:pPr>
            <a:r>
              <a:rPr b="0" lang="en" sz="5000"/>
              <a:t>15 minutes</a:t>
            </a:r>
            <a:endParaRPr b="0" sz="5000"/>
          </a:p>
        </p:txBody>
      </p:sp>
      <p:grpSp>
        <p:nvGrpSpPr>
          <p:cNvPr id="1160" name="Google Shape;1160;p69"/>
          <p:cNvGrpSpPr/>
          <p:nvPr/>
        </p:nvGrpSpPr>
        <p:grpSpPr>
          <a:xfrm>
            <a:off x="5460265" y="634703"/>
            <a:ext cx="914353" cy="914353"/>
            <a:chOff x="3086925" y="3904550"/>
            <a:chExt cx="943800" cy="943800"/>
          </a:xfrm>
        </p:grpSpPr>
        <p:cxnSp>
          <p:nvCxnSpPr>
            <p:cNvPr id="1161" name="Google Shape;1161;p69"/>
            <p:cNvCxnSpPr/>
            <p:nvPr/>
          </p:nvCxnSpPr>
          <p:spPr>
            <a:xfrm>
              <a:off x="3558825" y="39045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1162" name="Google Shape;1162;p69"/>
            <p:cNvCxnSpPr/>
            <p:nvPr/>
          </p:nvCxnSpPr>
          <p:spPr>
            <a:xfrm flipH="1">
              <a:off x="3782409"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1163" name="Google Shape;1163;p69"/>
            <p:cNvCxnSpPr/>
            <p:nvPr/>
          </p:nvCxnSpPr>
          <p:spPr>
            <a:xfrm rot="10800000">
              <a:off x="38750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1164" name="Google Shape;1164;p69"/>
            <p:cNvCxnSpPr/>
            <p:nvPr/>
          </p:nvCxnSpPr>
          <p:spPr>
            <a:xfrm rot="10800000">
              <a:off x="3782409"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1165" name="Google Shape;1165;p69"/>
            <p:cNvCxnSpPr/>
            <p:nvPr/>
          </p:nvCxnSpPr>
          <p:spPr>
            <a:xfrm rot="10800000">
              <a:off x="3558825" y="46926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1166" name="Google Shape;1166;p69"/>
            <p:cNvCxnSpPr/>
            <p:nvPr/>
          </p:nvCxnSpPr>
          <p:spPr>
            <a:xfrm flipH="1" rot="10800000">
              <a:off x="3225141"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1167" name="Google Shape;1167;p69"/>
            <p:cNvCxnSpPr/>
            <p:nvPr/>
          </p:nvCxnSpPr>
          <p:spPr>
            <a:xfrm>
              <a:off x="30869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1168" name="Google Shape;1168;p69"/>
            <p:cNvCxnSpPr/>
            <p:nvPr/>
          </p:nvCxnSpPr>
          <p:spPr>
            <a:xfrm>
              <a:off x="3225141"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1169" name="Google Shape;1169;p69"/>
            <p:cNvCxnSpPr/>
            <p:nvPr/>
          </p:nvCxnSpPr>
          <p:spPr>
            <a:xfrm>
              <a:off x="3706235" y="3933157"/>
              <a:ext cx="0" cy="155595"/>
            </a:xfrm>
            <a:prstGeom prst="straightConnector1">
              <a:avLst/>
            </a:prstGeom>
            <a:noFill/>
            <a:ln cap="flat" cmpd="sng" w="19050">
              <a:solidFill>
                <a:schemeClr val="dk1"/>
              </a:solidFill>
              <a:prstDash val="solid"/>
              <a:round/>
              <a:headEnd len="med" w="med" type="none"/>
              <a:tailEnd len="med" w="med" type="none"/>
            </a:ln>
          </p:spPr>
        </p:cxnSp>
        <p:cxnSp>
          <p:nvCxnSpPr>
            <p:cNvPr id="1170" name="Google Shape;1170;p69"/>
            <p:cNvCxnSpPr/>
            <p:nvPr/>
          </p:nvCxnSpPr>
          <p:spPr>
            <a:xfrm flipH="1" rot="1321967">
              <a:off x="3866069" y="4167070"/>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1171" name="Google Shape;1171;p69"/>
            <p:cNvCxnSpPr/>
            <p:nvPr/>
          </p:nvCxnSpPr>
          <p:spPr>
            <a:xfrm rot="-9482069">
              <a:off x="3846523" y="4523860"/>
              <a:ext cx="155595" cy="0"/>
            </a:xfrm>
            <a:prstGeom prst="straightConnector1">
              <a:avLst/>
            </a:prstGeom>
            <a:noFill/>
            <a:ln cap="flat" cmpd="sng" w="19050">
              <a:solidFill>
                <a:schemeClr val="dk1"/>
              </a:solidFill>
              <a:prstDash val="solid"/>
              <a:round/>
              <a:headEnd len="med" w="med" type="none"/>
              <a:tailEnd len="med" w="med" type="none"/>
            </a:ln>
          </p:spPr>
        </p:cxnSp>
        <p:cxnSp>
          <p:nvCxnSpPr>
            <p:cNvPr id="1172" name="Google Shape;1172;p69"/>
            <p:cNvCxnSpPr/>
            <p:nvPr/>
          </p:nvCxnSpPr>
          <p:spPr>
            <a:xfrm rot="-9478033">
              <a:off x="3657846" y="4683694"/>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1173" name="Google Shape;1173;p69"/>
            <p:cNvCxnSpPr/>
            <p:nvPr/>
          </p:nvCxnSpPr>
          <p:spPr>
            <a:xfrm rot="10800000">
              <a:off x="3411565" y="4664092"/>
              <a:ext cx="0" cy="155707"/>
            </a:xfrm>
            <a:prstGeom prst="straightConnector1">
              <a:avLst/>
            </a:prstGeom>
            <a:noFill/>
            <a:ln cap="flat" cmpd="sng" w="19050">
              <a:solidFill>
                <a:schemeClr val="dk1"/>
              </a:solidFill>
              <a:prstDash val="solid"/>
              <a:round/>
              <a:headEnd len="med" w="med" type="none"/>
              <a:tailEnd len="med" w="med" type="none"/>
            </a:ln>
          </p:spPr>
        </p:cxnSp>
        <p:cxnSp>
          <p:nvCxnSpPr>
            <p:cNvPr id="1174" name="Google Shape;1174;p69"/>
            <p:cNvCxnSpPr/>
            <p:nvPr/>
          </p:nvCxnSpPr>
          <p:spPr>
            <a:xfrm flipH="1" rot="-9478033">
              <a:off x="3141221" y="4475471"/>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1175" name="Google Shape;1175;p69"/>
            <p:cNvCxnSpPr/>
            <p:nvPr/>
          </p:nvCxnSpPr>
          <p:spPr>
            <a:xfrm rot="1324074">
              <a:off x="3115476" y="4229190"/>
              <a:ext cx="155707" cy="0"/>
            </a:xfrm>
            <a:prstGeom prst="straightConnector1">
              <a:avLst/>
            </a:prstGeom>
            <a:noFill/>
            <a:ln cap="flat" cmpd="sng" w="19050">
              <a:solidFill>
                <a:schemeClr val="dk1"/>
              </a:solidFill>
              <a:prstDash val="solid"/>
              <a:round/>
              <a:headEnd len="med" w="med" type="none"/>
              <a:tailEnd len="med" w="med" type="none"/>
            </a:ln>
          </p:spPr>
        </p:cxnSp>
        <p:cxnSp>
          <p:nvCxnSpPr>
            <p:cNvPr id="1176" name="Google Shape;1176;p69"/>
            <p:cNvCxnSpPr/>
            <p:nvPr/>
          </p:nvCxnSpPr>
          <p:spPr>
            <a:xfrm rot="1321967">
              <a:off x="3349445" y="3958846"/>
              <a:ext cx="110360" cy="110360"/>
            </a:xfrm>
            <a:prstGeom prst="straightConnector1">
              <a:avLst/>
            </a:prstGeom>
            <a:noFill/>
            <a:ln cap="flat" cmpd="sng" w="19050">
              <a:solidFill>
                <a:schemeClr val="dk1"/>
              </a:solidFill>
              <a:prstDash val="solid"/>
              <a:round/>
              <a:headEnd len="med" w="med" type="none"/>
              <a:tailEnd len="med" w="med" type="none"/>
            </a:ln>
          </p:spPr>
        </p:cxnSp>
      </p:grpSp>
      <p:grpSp>
        <p:nvGrpSpPr>
          <p:cNvPr id="1177" name="Google Shape;1177;p69"/>
          <p:cNvGrpSpPr/>
          <p:nvPr/>
        </p:nvGrpSpPr>
        <p:grpSpPr>
          <a:xfrm>
            <a:off x="2750805" y="634703"/>
            <a:ext cx="914353" cy="914353"/>
            <a:chOff x="3086925" y="3904550"/>
            <a:chExt cx="943800" cy="943800"/>
          </a:xfrm>
        </p:grpSpPr>
        <p:cxnSp>
          <p:nvCxnSpPr>
            <p:cNvPr id="1178" name="Google Shape;1178;p69"/>
            <p:cNvCxnSpPr/>
            <p:nvPr/>
          </p:nvCxnSpPr>
          <p:spPr>
            <a:xfrm>
              <a:off x="3558825" y="39045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1179" name="Google Shape;1179;p69"/>
            <p:cNvCxnSpPr/>
            <p:nvPr/>
          </p:nvCxnSpPr>
          <p:spPr>
            <a:xfrm flipH="1">
              <a:off x="3782409"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1180" name="Google Shape;1180;p69"/>
            <p:cNvCxnSpPr/>
            <p:nvPr/>
          </p:nvCxnSpPr>
          <p:spPr>
            <a:xfrm rot="10800000">
              <a:off x="38750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1181" name="Google Shape;1181;p69"/>
            <p:cNvCxnSpPr/>
            <p:nvPr/>
          </p:nvCxnSpPr>
          <p:spPr>
            <a:xfrm rot="10800000">
              <a:off x="3782409"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1182" name="Google Shape;1182;p69"/>
            <p:cNvCxnSpPr/>
            <p:nvPr/>
          </p:nvCxnSpPr>
          <p:spPr>
            <a:xfrm rot="10800000">
              <a:off x="3558825" y="46926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1183" name="Google Shape;1183;p69"/>
            <p:cNvCxnSpPr/>
            <p:nvPr/>
          </p:nvCxnSpPr>
          <p:spPr>
            <a:xfrm flipH="1" rot="10800000">
              <a:off x="3225141"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1184" name="Google Shape;1184;p69"/>
            <p:cNvCxnSpPr/>
            <p:nvPr/>
          </p:nvCxnSpPr>
          <p:spPr>
            <a:xfrm>
              <a:off x="30869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1185" name="Google Shape;1185;p69"/>
            <p:cNvCxnSpPr/>
            <p:nvPr/>
          </p:nvCxnSpPr>
          <p:spPr>
            <a:xfrm>
              <a:off x="3225141"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1186" name="Google Shape;1186;p69"/>
            <p:cNvCxnSpPr/>
            <p:nvPr/>
          </p:nvCxnSpPr>
          <p:spPr>
            <a:xfrm>
              <a:off x="3706235" y="3933157"/>
              <a:ext cx="0" cy="155595"/>
            </a:xfrm>
            <a:prstGeom prst="straightConnector1">
              <a:avLst/>
            </a:prstGeom>
            <a:noFill/>
            <a:ln cap="flat" cmpd="sng" w="19050">
              <a:solidFill>
                <a:schemeClr val="dk1"/>
              </a:solidFill>
              <a:prstDash val="solid"/>
              <a:round/>
              <a:headEnd len="med" w="med" type="none"/>
              <a:tailEnd len="med" w="med" type="none"/>
            </a:ln>
          </p:spPr>
        </p:cxnSp>
        <p:cxnSp>
          <p:nvCxnSpPr>
            <p:cNvPr id="1187" name="Google Shape;1187;p69"/>
            <p:cNvCxnSpPr/>
            <p:nvPr/>
          </p:nvCxnSpPr>
          <p:spPr>
            <a:xfrm flipH="1" rot="1321967">
              <a:off x="3866069" y="4167070"/>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1188" name="Google Shape;1188;p69"/>
            <p:cNvCxnSpPr/>
            <p:nvPr/>
          </p:nvCxnSpPr>
          <p:spPr>
            <a:xfrm rot="-9482069">
              <a:off x="3846523" y="4523860"/>
              <a:ext cx="155595" cy="0"/>
            </a:xfrm>
            <a:prstGeom prst="straightConnector1">
              <a:avLst/>
            </a:prstGeom>
            <a:noFill/>
            <a:ln cap="flat" cmpd="sng" w="19050">
              <a:solidFill>
                <a:schemeClr val="dk1"/>
              </a:solidFill>
              <a:prstDash val="solid"/>
              <a:round/>
              <a:headEnd len="med" w="med" type="none"/>
              <a:tailEnd len="med" w="med" type="none"/>
            </a:ln>
          </p:spPr>
        </p:cxnSp>
        <p:cxnSp>
          <p:nvCxnSpPr>
            <p:cNvPr id="1189" name="Google Shape;1189;p69"/>
            <p:cNvCxnSpPr/>
            <p:nvPr/>
          </p:nvCxnSpPr>
          <p:spPr>
            <a:xfrm rot="-9478033">
              <a:off x="3657846" y="4683694"/>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1190" name="Google Shape;1190;p69"/>
            <p:cNvCxnSpPr/>
            <p:nvPr/>
          </p:nvCxnSpPr>
          <p:spPr>
            <a:xfrm rot="10800000">
              <a:off x="3411565" y="4664092"/>
              <a:ext cx="0" cy="155707"/>
            </a:xfrm>
            <a:prstGeom prst="straightConnector1">
              <a:avLst/>
            </a:prstGeom>
            <a:noFill/>
            <a:ln cap="flat" cmpd="sng" w="19050">
              <a:solidFill>
                <a:schemeClr val="dk1"/>
              </a:solidFill>
              <a:prstDash val="solid"/>
              <a:round/>
              <a:headEnd len="med" w="med" type="none"/>
              <a:tailEnd len="med" w="med" type="none"/>
            </a:ln>
          </p:spPr>
        </p:cxnSp>
        <p:cxnSp>
          <p:nvCxnSpPr>
            <p:cNvPr id="1191" name="Google Shape;1191;p69"/>
            <p:cNvCxnSpPr/>
            <p:nvPr/>
          </p:nvCxnSpPr>
          <p:spPr>
            <a:xfrm flipH="1" rot="-9478033">
              <a:off x="3141221" y="4475471"/>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1192" name="Google Shape;1192;p69"/>
            <p:cNvCxnSpPr/>
            <p:nvPr/>
          </p:nvCxnSpPr>
          <p:spPr>
            <a:xfrm rot="1324074">
              <a:off x="3115476" y="4229190"/>
              <a:ext cx="155707" cy="0"/>
            </a:xfrm>
            <a:prstGeom prst="straightConnector1">
              <a:avLst/>
            </a:prstGeom>
            <a:noFill/>
            <a:ln cap="flat" cmpd="sng" w="19050">
              <a:solidFill>
                <a:schemeClr val="dk1"/>
              </a:solidFill>
              <a:prstDash val="solid"/>
              <a:round/>
              <a:headEnd len="med" w="med" type="none"/>
              <a:tailEnd len="med" w="med" type="none"/>
            </a:ln>
          </p:spPr>
        </p:cxnSp>
        <p:cxnSp>
          <p:nvCxnSpPr>
            <p:cNvPr id="1193" name="Google Shape;1193;p69"/>
            <p:cNvCxnSpPr/>
            <p:nvPr/>
          </p:nvCxnSpPr>
          <p:spPr>
            <a:xfrm rot="1321967">
              <a:off x="3349445" y="3958846"/>
              <a:ext cx="110360" cy="110360"/>
            </a:xfrm>
            <a:prstGeom prst="straightConnector1">
              <a:avLst/>
            </a:prstGeom>
            <a:noFill/>
            <a:ln cap="flat" cmpd="sng" w="19050">
              <a:solidFill>
                <a:schemeClr val="dk1"/>
              </a:solidFill>
              <a:prstDash val="solid"/>
              <a:round/>
              <a:headEnd len="med" w="med" type="none"/>
              <a:tailEnd len="med" w="med" type="none"/>
            </a:ln>
          </p:spPr>
        </p:cxnSp>
      </p:grpSp>
      <p:grpSp>
        <p:nvGrpSpPr>
          <p:cNvPr id="1194" name="Google Shape;1194;p69"/>
          <p:cNvGrpSpPr/>
          <p:nvPr/>
        </p:nvGrpSpPr>
        <p:grpSpPr>
          <a:xfrm>
            <a:off x="4026227" y="621520"/>
            <a:ext cx="1105945" cy="1105945"/>
            <a:chOff x="3086925" y="3904550"/>
            <a:chExt cx="943800" cy="943800"/>
          </a:xfrm>
        </p:grpSpPr>
        <p:cxnSp>
          <p:nvCxnSpPr>
            <p:cNvPr id="1195" name="Google Shape;1195;p69"/>
            <p:cNvCxnSpPr/>
            <p:nvPr/>
          </p:nvCxnSpPr>
          <p:spPr>
            <a:xfrm>
              <a:off x="3558825" y="39045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1196" name="Google Shape;1196;p69"/>
            <p:cNvCxnSpPr/>
            <p:nvPr/>
          </p:nvCxnSpPr>
          <p:spPr>
            <a:xfrm flipH="1">
              <a:off x="3782409"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1197" name="Google Shape;1197;p69"/>
            <p:cNvCxnSpPr/>
            <p:nvPr/>
          </p:nvCxnSpPr>
          <p:spPr>
            <a:xfrm rot="10800000">
              <a:off x="38750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1198" name="Google Shape;1198;p69"/>
            <p:cNvCxnSpPr/>
            <p:nvPr/>
          </p:nvCxnSpPr>
          <p:spPr>
            <a:xfrm rot="10800000">
              <a:off x="3782409"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1199" name="Google Shape;1199;p69"/>
            <p:cNvCxnSpPr/>
            <p:nvPr/>
          </p:nvCxnSpPr>
          <p:spPr>
            <a:xfrm rot="10800000">
              <a:off x="3558825" y="46926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1200" name="Google Shape;1200;p69"/>
            <p:cNvCxnSpPr/>
            <p:nvPr/>
          </p:nvCxnSpPr>
          <p:spPr>
            <a:xfrm flipH="1" rot="10800000">
              <a:off x="3225141"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1201" name="Google Shape;1201;p69"/>
            <p:cNvCxnSpPr/>
            <p:nvPr/>
          </p:nvCxnSpPr>
          <p:spPr>
            <a:xfrm>
              <a:off x="30869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1202" name="Google Shape;1202;p69"/>
            <p:cNvCxnSpPr/>
            <p:nvPr/>
          </p:nvCxnSpPr>
          <p:spPr>
            <a:xfrm>
              <a:off x="3225141"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1203" name="Google Shape;1203;p69"/>
            <p:cNvCxnSpPr/>
            <p:nvPr/>
          </p:nvCxnSpPr>
          <p:spPr>
            <a:xfrm>
              <a:off x="3706235" y="3933157"/>
              <a:ext cx="0" cy="155595"/>
            </a:xfrm>
            <a:prstGeom prst="straightConnector1">
              <a:avLst/>
            </a:prstGeom>
            <a:noFill/>
            <a:ln cap="flat" cmpd="sng" w="19050">
              <a:solidFill>
                <a:schemeClr val="dk1"/>
              </a:solidFill>
              <a:prstDash val="solid"/>
              <a:round/>
              <a:headEnd len="med" w="med" type="none"/>
              <a:tailEnd len="med" w="med" type="none"/>
            </a:ln>
          </p:spPr>
        </p:cxnSp>
        <p:cxnSp>
          <p:nvCxnSpPr>
            <p:cNvPr id="1204" name="Google Shape;1204;p69"/>
            <p:cNvCxnSpPr/>
            <p:nvPr/>
          </p:nvCxnSpPr>
          <p:spPr>
            <a:xfrm flipH="1" rot="1321967">
              <a:off x="3866069" y="4167070"/>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1205" name="Google Shape;1205;p69"/>
            <p:cNvCxnSpPr/>
            <p:nvPr/>
          </p:nvCxnSpPr>
          <p:spPr>
            <a:xfrm rot="-9482069">
              <a:off x="3846523" y="4523860"/>
              <a:ext cx="155595" cy="0"/>
            </a:xfrm>
            <a:prstGeom prst="straightConnector1">
              <a:avLst/>
            </a:prstGeom>
            <a:noFill/>
            <a:ln cap="flat" cmpd="sng" w="19050">
              <a:solidFill>
                <a:schemeClr val="dk1"/>
              </a:solidFill>
              <a:prstDash val="solid"/>
              <a:round/>
              <a:headEnd len="med" w="med" type="none"/>
              <a:tailEnd len="med" w="med" type="none"/>
            </a:ln>
          </p:spPr>
        </p:cxnSp>
        <p:cxnSp>
          <p:nvCxnSpPr>
            <p:cNvPr id="1206" name="Google Shape;1206;p69"/>
            <p:cNvCxnSpPr/>
            <p:nvPr/>
          </p:nvCxnSpPr>
          <p:spPr>
            <a:xfrm rot="-9478033">
              <a:off x="3657846" y="4683694"/>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1207" name="Google Shape;1207;p69"/>
            <p:cNvCxnSpPr/>
            <p:nvPr/>
          </p:nvCxnSpPr>
          <p:spPr>
            <a:xfrm rot="10800000">
              <a:off x="3411565" y="4664092"/>
              <a:ext cx="0" cy="155707"/>
            </a:xfrm>
            <a:prstGeom prst="straightConnector1">
              <a:avLst/>
            </a:prstGeom>
            <a:noFill/>
            <a:ln cap="flat" cmpd="sng" w="19050">
              <a:solidFill>
                <a:schemeClr val="dk1"/>
              </a:solidFill>
              <a:prstDash val="solid"/>
              <a:round/>
              <a:headEnd len="med" w="med" type="none"/>
              <a:tailEnd len="med" w="med" type="none"/>
            </a:ln>
          </p:spPr>
        </p:cxnSp>
        <p:cxnSp>
          <p:nvCxnSpPr>
            <p:cNvPr id="1208" name="Google Shape;1208;p69"/>
            <p:cNvCxnSpPr/>
            <p:nvPr/>
          </p:nvCxnSpPr>
          <p:spPr>
            <a:xfrm flipH="1" rot="-9478033">
              <a:off x="3141221" y="4475471"/>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1209" name="Google Shape;1209;p69"/>
            <p:cNvCxnSpPr/>
            <p:nvPr/>
          </p:nvCxnSpPr>
          <p:spPr>
            <a:xfrm rot="1324074">
              <a:off x="3115476" y="4229190"/>
              <a:ext cx="155707" cy="0"/>
            </a:xfrm>
            <a:prstGeom prst="straightConnector1">
              <a:avLst/>
            </a:prstGeom>
            <a:noFill/>
            <a:ln cap="flat" cmpd="sng" w="19050">
              <a:solidFill>
                <a:schemeClr val="dk1"/>
              </a:solidFill>
              <a:prstDash val="solid"/>
              <a:round/>
              <a:headEnd len="med" w="med" type="none"/>
              <a:tailEnd len="med" w="med" type="none"/>
            </a:ln>
          </p:spPr>
        </p:cxnSp>
        <p:cxnSp>
          <p:nvCxnSpPr>
            <p:cNvPr id="1210" name="Google Shape;1210;p69"/>
            <p:cNvCxnSpPr/>
            <p:nvPr/>
          </p:nvCxnSpPr>
          <p:spPr>
            <a:xfrm rot="1321967">
              <a:off x="3349445" y="3958846"/>
              <a:ext cx="110360" cy="110360"/>
            </a:xfrm>
            <a:prstGeom prst="straightConnector1">
              <a:avLst/>
            </a:prstGeom>
            <a:noFill/>
            <a:ln cap="flat" cmpd="sng" w="19050">
              <a:solidFill>
                <a:schemeClr val="dk1"/>
              </a:solidFill>
              <a:prstDash val="solid"/>
              <a:round/>
              <a:headEnd len="med" w="med" type="none"/>
              <a:tailEnd len="med" w="med" type="none"/>
            </a:ln>
          </p:spPr>
        </p:cxn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4" name="Shape 1214"/>
        <p:cNvGrpSpPr/>
        <p:nvPr/>
      </p:nvGrpSpPr>
      <p:grpSpPr>
        <a:xfrm>
          <a:off x="0" y="0"/>
          <a:ext cx="0" cy="0"/>
          <a:chOff x="0" y="0"/>
          <a:chExt cx="0" cy="0"/>
        </a:xfrm>
      </p:grpSpPr>
      <p:sp>
        <p:nvSpPr>
          <p:cNvPr id="1215" name="Google Shape;1215;p70"/>
          <p:cNvSpPr txBox="1"/>
          <p:nvPr>
            <p:ph type="title"/>
          </p:nvPr>
        </p:nvSpPr>
        <p:spPr>
          <a:xfrm>
            <a:off x="713250" y="539500"/>
            <a:ext cx="7717500" cy="70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800"/>
              <a:t>Reflection</a:t>
            </a:r>
            <a:endParaRPr sz="2800"/>
          </a:p>
        </p:txBody>
      </p:sp>
      <p:sp>
        <p:nvSpPr>
          <p:cNvPr id="1216" name="Google Shape;1216;p70"/>
          <p:cNvSpPr txBox="1"/>
          <p:nvPr>
            <p:ph idx="1" type="subTitle"/>
          </p:nvPr>
        </p:nvSpPr>
        <p:spPr>
          <a:xfrm>
            <a:off x="1422100" y="1459175"/>
            <a:ext cx="7190400" cy="314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What disposition comes naturally to you?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What disposition is challenging for you?</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What disposition do you hope to focus on in your upcoming week? Month? Year?</a:t>
            </a:r>
            <a:endParaRPr sz="18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0" name="Shape 1220"/>
        <p:cNvGrpSpPr/>
        <p:nvPr/>
      </p:nvGrpSpPr>
      <p:grpSpPr>
        <a:xfrm>
          <a:off x="0" y="0"/>
          <a:ext cx="0" cy="0"/>
          <a:chOff x="0" y="0"/>
          <a:chExt cx="0" cy="0"/>
        </a:xfrm>
      </p:grpSpPr>
      <p:sp>
        <p:nvSpPr>
          <p:cNvPr id="1221" name="Google Shape;1221;p71"/>
          <p:cNvSpPr txBox="1"/>
          <p:nvPr>
            <p:ph type="title"/>
          </p:nvPr>
        </p:nvSpPr>
        <p:spPr>
          <a:xfrm>
            <a:off x="713225" y="1800677"/>
            <a:ext cx="7717500" cy="2091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000"/>
              <a:t>Guiding principles of t</a:t>
            </a:r>
            <a:r>
              <a:rPr lang="en" sz="5000"/>
              <a:t>rauma responsive care</a:t>
            </a:r>
            <a:endParaRPr sz="50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5" name="Shape 1225"/>
        <p:cNvGrpSpPr/>
        <p:nvPr/>
      </p:nvGrpSpPr>
      <p:grpSpPr>
        <a:xfrm>
          <a:off x="0" y="0"/>
          <a:ext cx="0" cy="0"/>
          <a:chOff x="0" y="0"/>
          <a:chExt cx="0" cy="0"/>
        </a:xfrm>
      </p:grpSpPr>
      <p:sp>
        <p:nvSpPr>
          <p:cNvPr id="1226" name="Google Shape;1226;p72"/>
          <p:cNvSpPr txBox="1"/>
          <p:nvPr>
            <p:ph type="title"/>
          </p:nvPr>
        </p:nvSpPr>
        <p:spPr>
          <a:xfrm>
            <a:off x="713137" y="539500"/>
            <a:ext cx="7717500" cy="70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800"/>
              <a:t>Safety</a:t>
            </a:r>
            <a:endParaRPr sz="2800"/>
          </a:p>
        </p:txBody>
      </p:sp>
      <p:sp>
        <p:nvSpPr>
          <p:cNvPr id="1227" name="Google Shape;1227;p72"/>
          <p:cNvSpPr txBox="1"/>
          <p:nvPr>
            <p:ph idx="1" type="subTitle"/>
          </p:nvPr>
        </p:nvSpPr>
        <p:spPr>
          <a:xfrm>
            <a:off x="912625" y="1315575"/>
            <a:ext cx="6857700" cy="328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Poppins"/>
                <a:ea typeface="Poppins"/>
                <a:cs typeface="Poppins"/>
                <a:sym typeface="Poppins"/>
              </a:rPr>
              <a:t>Ensuring the physical, social and emotional safety of children is vital, as is adequately supporting the staff who care for them.</a:t>
            </a:r>
            <a:endParaRPr sz="1800">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a:p>
            <a:pPr indent="0" lvl="0" marL="0" rtl="0" algn="l">
              <a:spcBef>
                <a:spcPts val="0"/>
              </a:spcBef>
              <a:spcAft>
                <a:spcPts val="0"/>
              </a:spcAft>
              <a:buNone/>
            </a:pPr>
            <a:r>
              <a:rPr lang="en" sz="1800">
                <a:latin typeface="Poppins"/>
                <a:ea typeface="Poppins"/>
                <a:cs typeface="Poppins"/>
                <a:sym typeface="Poppins"/>
              </a:rPr>
              <a:t>“In this moment, I am safe”</a:t>
            </a:r>
            <a:endParaRPr sz="1800">
              <a:latin typeface="Poppins"/>
              <a:ea typeface="Poppins"/>
              <a:cs typeface="Poppins"/>
              <a:sym typeface="Poppins"/>
            </a:endParaRPr>
          </a:p>
          <a:p>
            <a:pPr indent="0" lvl="0" marL="0" rtl="0" algn="l">
              <a:spcBef>
                <a:spcPts val="0"/>
              </a:spcBef>
              <a:spcAft>
                <a:spcPts val="0"/>
              </a:spcAft>
              <a:buNone/>
            </a:pPr>
            <a:r>
              <a:rPr lang="en" sz="1800">
                <a:latin typeface="Poppins"/>
                <a:ea typeface="Poppins"/>
                <a:cs typeface="Poppins"/>
                <a:sym typeface="Poppins"/>
              </a:rPr>
              <a:t>“In this moment, I am loved” </a:t>
            </a:r>
            <a:endParaRPr sz="1800">
              <a:latin typeface="Poppins"/>
              <a:ea typeface="Poppins"/>
              <a:cs typeface="Poppins"/>
              <a:sym typeface="Poppins"/>
            </a:endParaRPr>
          </a:p>
          <a:p>
            <a:pPr indent="0" lvl="0" marL="0" rtl="0" algn="l">
              <a:spcBef>
                <a:spcPts val="0"/>
              </a:spcBef>
              <a:spcAft>
                <a:spcPts val="0"/>
              </a:spcAft>
              <a:buNone/>
            </a:pPr>
            <a:r>
              <a:rPr lang="en" sz="1800">
                <a:latin typeface="Poppins"/>
                <a:ea typeface="Poppins"/>
                <a:cs typeface="Poppins"/>
                <a:sym typeface="Poppins"/>
              </a:rPr>
              <a:t>“In this moment,.......” </a:t>
            </a:r>
            <a:endParaRPr sz="1800">
              <a:latin typeface="Poppins"/>
              <a:ea typeface="Poppins"/>
              <a:cs typeface="Poppins"/>
              <a:sym typeface="Poppins"/>
            </a:endParaRPr>
          </a:p>
        </p:txBody>
      </p:sp>
      <p:sp>
        <p:nvSpPr>
          <p:cNvPr id="1228" name="Google Shape;1228;p72"/>
          <p:cNvSpPr txBox="1"/>
          <p:nvPr/>
        </p:nvSpPr>
        <p:spPr>
          <a:xfrm>
            <a:off x="1170000" y="4603875"/>
            <a:ext cx="7373100" cy="354000"/>
          </a:xfrm>
          <a:prstGeom prst="rect">
            <a:avLst/>
          </a:prstGeom>
          <a:noFill/>
          <a:ln>
            <a:noFill/>
          </a:ln>
        </p:spPr>
        <p:txBody>
          <a:bodyPr anchorCtr="0" anchor="t" bIns="91425" lIns="91425" spcFirstLastPara="1" rIns="91425" wrap="square" tIns="91425">
            <a:spAutoFit/>
          </a:bodyPr>
          <a:lstStyle/>
          <a:p>
            <a:pPr indent="0" lvl="0" marL="355600" rtl="0" algn="l">
              <a:lnSpc>
                <a:spcPct val="115000"/>
              </a:lnSpc>
              <a:spcBef>
                <a:spcPts val="1200"/>
              </a:spcBef>
              <a:spcAft>
                <a:spcPts val="1200"/>
              </a:spcAft>
              <a:buNone/>
            </a:pPr>
            <a:r>
              <a:rPr i="1" lang="en" sz="1100">
                <a:latin typeface="Poppins"/>
                <a:ea typeface="Poppins"/>
                <a:cs typeface="Poppins"/>
                <a:sym typeface="Poppins"/>
              </a:rPr>
              <a:t>Guiding principles</a:t>
            </a:r>
            <a:r>
              <a:rPr lang="en" sz="1100">
                <a:latin typeface="Poppins"/>
                <a:ea typeface="Poppins"/>
                <a:cs typeface="Poppins"/>
                <a:sym typeface="Poppins"/>
              </a:rPr>
              <a:t>. Child Trauma and Wellbeing. (n.d.).</a:t>
            </a:r>
            <a:endParaRPr sz="1100">
              <a:latin typeface="Poppins"/>
              <a:ea typeface="Poppins"/>
              <a:cs typeface="Poppins"/>
              <a:sym typeface="Poppin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2" name="Shape 1232"/>
        <p:cNvGrpSpPr/>
        <p:nvPr/>
      </p:nvGrpSpPr>
      <p:grpSpPr>
        <a:xfrm>
          <a:off x="0" y="0"/>
          <a:ext cx="0" cy="0"/>
          <a:chOff x="0" y="0"/>
          <a:chExt cx="0" cy="0"/>
        </a:xfrm>
      </p:grpSpPr>
      <p:sp>
        <p:nvSpPr>
          <p:cNvPr id="1233" name="Google Shape;1233;p73"/>
          <p:cNvSpPr txBox="1"/>
          <p:nvPr>
            <p:ph type="title"/>
          </p:nvPr>
        </p:nvSpPr>
        <p:spPr>
          <a:xfrm>
            <a:off x="713137" y="539500"/>
            <a:ext cx="7717500" cy="70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800"/>
              <a:t>Transparency and trust</a:t>
            </a:r>
            <a:endParaRPr sz="2800"/>
          </a:p>
        </p:txBody>
      </p:sp>
      <p:sp>
        <p:nvSpPr>
          <p:cNvPr id="1234" name="Google Shape;1234;p73"/>
          <p:cNvSpPr txBox="1"/>
          <p:nvPr>
            <p:ph idx="1" type="subTitle"/>
          </p:nvPr>
        </p:nvSpPr>
        <p:spPr>
          <a:xfrm>
            <a:off x="912625" y="1315575"/>
            <a:ext cx="7167000" cy="328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Poppins"/>
                <a:ea typeface="Poppins"/>
                <a:cs typeface="Poppins"/>
                <a:sym typeface="Poppins"/>
              </a:rPr>
              <a:t>Promoting transparency and building trust between children and caregivers creates an important foundation for healthy relationships.</a:t>
            </a:r>
            <a:endParaRPr sz="1800">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a:p>
            <a:pPr indent="0" lvl="0" marL="0" rtl="0" algn="l">
              <a:spcBef>
                <a:spcPts val="0"/>
              </a:spcBef>
              <a:spcAft>
                <a:spcPts val="0"/>
              </a:spcAft>
              <a:buNone/>
            </a:pPr>
            <a:r>
              <a:rPr lang="en" sz="1800">
                <a:latin typeface="Poppins"/>
                <a:ea typeface="Poppins"/>
                <a:cs typeface="Poppins"/>
                <a:sym typeface="Poppins"/>
              </a:rPr>
              <a:t>Actively engaging in repair when their is rupture in relationships</a:t>
            </a:r>
            <a:endParaRPr sz="1800">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a:p>
            <a:pPr indent="0" lvl="0" marL="0" rtl="0" algn="l">
              <a:spcBef>
                <a:spcPts val="0"/>
              </a:spcBef>
              <a:spcAft>
                <a:spcPts val="0"/>
              </a:spcAft>
              <a:buNone/>
            </a:pPr>
            <a:r>
              <a:rPr lang="en" sz="1800">
                <a:latin typeface="Poppins"/>
                <a:ea typeface="Poppins"/>
                <a:cs typeface="Poppins"/>
                <a:sym typeface="Poppins"/>
              </a:rPr>
              <a:t>“What are ways in which you have celebrated and </a:t>
            </a:r>
            <a:r>
              <a:rPr lang="en" sz="1800">
                <a:latin typeface="Poppins"/>
                <a:ea typeface="Poppins"/>
                <a:cs typeface="Poppins"/>
                <a:sym typeface="Poppins"/>
              </a:rPr>
              <a:t>acknowledged</a:t>
            </a:r>
            <a:r>
              <a:rPr lang="en" sz="1800">
                <a:latin typeface="Poppins"/>
                <a:ea typeface="Poppins"/>
                <a:cs typeface="Poppins"/>
                <a:sym typeface="Poppins"/>
              </a:rPr>
              <a:t> different cultural backgrounds in your classroom?”</a:t>
            </a:r>
            <a:endParaRPr sz="1800">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p:txBody>
      </p:sp>
      <p:sp>
        <p:nvSpPr>
          <p:cNvPr id="1235" name="Google Shape;1235;p73"/>
          <p:cNvSpPr txBox="1"/>
          <p:nvPr/>
        </p:nvSpPr>
        <p:spPr>
          <a:xfrm>
            <a:off x="1170000" y="4603875"/>
            <a:ext cx="7373100" cy="354000"/>
          </a:xfrm>
          <a:prstGeom prst="rect">
            <a:avLst/>
          </a:prstGeom>
          <a:noFill/>
          <a:ln>
            <a:noFill/>
          </a:ln>
        </p:spPr>
        <p:txBody>
          <a:bodyPr anchorCtr="0" anchor="t" bIns="91425" lIns="91425" spcFirstLastPara="1" rIns="91425" wrap="square" tIns="91425">
            <a:spAutoFit/>
          </a:bodyPr>
          <a:lstStyle/>
          <a:p>
            <a:pPr indent="0" lvl="0" marL="355600" rtl="0" algn="l">
              <a:lnSpc>
                <a:spcPct val="115000"/>
              </a:lnSpc>
              <a:spcBef>
                <a:spcPts val="1200"/>
              </a:spcBef>
              <a:spcAft>
                <a:spcPts val="1200"/>
              </a:spcAft>
              <a:buNone/>
            </a:pPr>
            <a:r>
              <a:rPr i="1" lang="en" sz="1100">
                <a:latin typeface="Poppins"/>
                <a:ea typeface="Poppins"/>
                <a:cs typeface="Poppins"/>
                <a:sym typeface="Poppins"/>
              </a:rPr>
              <a:t>Guiding principles</a:t>
            </a:r>
            <a:r>
              <a:rPr lang="en" sz="1100">
                <a:latin typeface="Poppins"/>
                <a:ea typeface="Poppins"/>
                <a:cs typeface="Poppins"/>
                <a:sym typeface="Poppins"/>
              </a:rPr>
              <a:t>. Child Trauma and Wellbeing. (n.d.).</a:t>
            </a:r>
            <a:endParaRPr sz="1100">
              <a:latin typeface="Poppins"/>
              <a:ea typeface="Poppins"/>
              <a:cs typeface="Poppins"/>
              <a:sym typeface="Poppins"/>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9" name="Shape 1239"/>
        <p:cNvGrpSpPr/>
        <p:nvPr/>
      </p:nvGrpSpPr>
      <p:grpSpPr>
        <a:xfrm>
          <a:off x="0" y="0"/>
          <a:ext cx="0" cy="0"/>
          <a:chOff x="0" y="0"/>
          <a:chExt cx="0" cy="0"/>
        </a:xfrm>
      </p:grpSpPr>
      <p:sp>
        <p:nvSpPr>
          <p:cNvPr id="1240" name="Google Shape;1240;p74"/>
          <p:cNvSpPr txBox="1"/>
          <p:nvPr>
            <p:ph type="title"/>
          </p:nvPr>
        </p:nvSpPr>
        <p:spPr>
          <a:xfrm>
            <a:off x="713262" y="245125"/>
            <a:ext cx="7717500" cy="70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800"/>
              <a:t>Empowerment, Voice, and Choice</a:t>
            </a:r>
            <a:endParaRPr sz="2800"/>
          </a:p>
        </p:txBody>
      </p:sp>
      <p:sp>
        <p:nvSpPr>
          <p:cNvPr id="1241" name="Google Shape;1241;p74"/>
          <p:cNvSpPr txBox="1"/>
          <p:nvPr>
            <p:ph idx="1" type="subTitle"/>
          </p:nvPr>
        </p:nvSpPr>
        <p:spPr>
          <a:xfrm>
            <a:off x="911250" y="927600"/>
            <a:ext cx="7321500" cy="328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Poppins"/>
                <a:ea typeface="Poppins"/>
                <a:cs typeface="Poppins"/>
                <a:sym typeface="Poppins"/>
              </a:rPr>
              <a:t>Listening to and engaging with children – and their caregivers – helps empower them, while nurturing their strengths, capabilities and talents.</a:t>
            </a:r>
            <a:endParaRPr sz="1800">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a:p>
            <a:pPr indent="0" lvl="0" marL="0" rtl="0" algn="l">
              <a:spcBef>
                <a:spcPts val="0"/>
              </a:spcBef>
              <a:spcAft>
                <a:spcPts val="0"/>
              </a:spcAft>
              <a:buNone/>
            </a:pPr>
            <a:r>
              <a:rPr lang="en" sz="1800">
                <a:latin typeface="Poppins"/>
                <a:ea typeface="Poppins"/>
                <a:cs typeface="Poppins"/>
                <a:sym typeface="Poppins"/>
              </a:rPr>
              <a:t>Empowering caregivers to make decisions about their own lives.</a:t>
            </a:r>
            <a:endParaRPr sz="1800">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a:p>
            <a:pPr indent="0" lvl="0" marL="0" rtl="0" algn="l">
              <a:spcBef>
                <a:spcPts val="0"/>
              </a:spcBef>
              <a:spcAft>
                <a:spcPts val="0"/>
              </a:spcAft>
              <a:buNone/>
            </a:pPr>
            <a:r>
              <a:rPr lang="en" sz="1800">
                <a:latin typeface="Poppins"/>
                <a:ea typeface="Poppins"/>
                <a:cs typeface="Poppins"/>
                <a:sym typeface="Poppins"/>
              </a:rPr>
              <a:t>“When is a time you overcame a challenge?”</a:t>
            </a:r>
            <a:endParaRPr sz="1800">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a:p>
            <a:pPr indent="0" lvl="0" marL="0" rtl="0" algn="l">
              <a:spcBef>
                <a:spcPts val="0"/>
              </a:spcBef>
              <a:spcAft>
                <a:spcPts val="0"/>
              </a:spcAft>
              <a:buNone/>
            </a:pPr>
            <a:r>
              <a:rPr lang="en" sz="1800">
                <a:latin typeface="Poppins"/>
                <a:ea typeface="Poppins"/>
                <a:cs typeface="Poppins"/>
                <a:sym typeface="Poppins"/>
              </a:rPr>
              <a:t>Reflecting on the difference between decisions that are actively harmful and those that are different decisions than we would </a:t>
            </a:r>
            <a:r>
              <a:rPr lang="en" sz="1800">
                <a:latin typeface="Poppins"/>
                <a:ea typeface="Poppins"/>
                <a:cs typeface="Poppins"/>
                <a:sym typeface="Poppins"/>
              </a:rPr>
              <a:t>personally </a:t>
            </a:r>
            <a:r>
              <a:rPr lang="en" sz="1800">
                <a:latin typeface="Poppins"/>
                <a:ea typeface="Poppins"/>
                <a:cs typeface="Poppins"/>
                <a:sym typeface="Poppins"/>
              </a:rPr>
              <a:t>make. </a:t>
            </a:r>
            <a:endParaRPr sz="1800">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p:txBody>
      </p:sp>
      <p:sp>
        <p:nvSpPr>
          <p:cNvPr id="1242" name="Google Shape;1242;p74"/>
          <p:cNvSpPr txBox="1"/>
          <p:nvPr/>
        </p:nvSpPr>
        <p:spPr>
          <a:xfrm>
            <a:off x="1170000" y="4603875"/>
            <a:ext cx="7373100" cy="354000"/>
          </a:xfrm>
          <a:prstGeom prst="rect">
            <a:avLst/>
          </a:prstGeom>
          <a:noFill/>
          <a:ln>
            <a:noFill/>
          </a:ln>
        </p:spPr>
        <p:txBody>
          <a:bodyPr anchorCtr="0" anchor="t" bIns="91425" lIns="91425" spcFirstLastPara="1" rIns="91425" wrap="square" tIns="91425">
            <a:spAutoFit/>
          </a:bodyPr>
          <a:lstStyle/>
          <a:p>
            <a:pPr indent="0" lvl="0" marL="355600" rtl="0" algn="l">
              <a:lnSpc>
                <a:spcPct val="115000"/>
              </a:lnSpc>
              <a:spcBef>
                <a:spcPts val="1200"/>
              </a:spcBef>
              <a:spcAft>
                <a:spcPts val="1200"/>
              </a:spcAft>
              <a:buNone/>
            </a:pPr>
            <a:r>
              <a:rPr i="1" lang="en" sz="1100">
                <a:latin typeface="Poppins"/>
                <a:ea typeface="Poppins"/>
                <a:cs typeface="Poppins"/>
                <a:sym typeface="Poppins"/>
              </a:rPr>
              <a:t>Guiding principles</a:t>
            </a:r>
            <a:r>
              <a:rPr lang="en" sz="1100">
                <a:latin typeface="Poppins"/>
                <a:ea typeface="Poppins"/>
                <a:cs typeface="Poppins"/>
                <a:sym typeface="Poppins"/>
              </a:rPr>
              <a:t>. Child Trauma and Wellbeing. (n.d.).</a:t>
            </a:r>
            <a:endParaRPr sz="1100">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39"/>
          <p:cNvSpPr/>
          <p:nvPr/>
        </p:nvSpPr>
        <p:spPr>
          <a:xfrm>
            <a:off x="670063" y="1883330"/>
            <a:ext cx="2620800" cy="2103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674" name="Google Shape;674;p39"/>
          <p:cNvGraphicFramePr/>
          <p:nvPr/>
        </p:nvGraphicFramePr>
        <p:xfrm>
          <a:off x="59788" y="593035"/>
          <a:ext cx="3000000" cy="3000000"/>
        </p:xfrm>
        <a:graphic>
          <a:graphicData uri="http://schemas.openxmlformats.org/drawingml/2006/table">
            <a:tbl>
              <a:tblPr>
                <a:noFill/>
                <a:tableStyleId>{F17ED31C-CEA9-4904-856C-E990F3569AA7}</a:tableStyleId>
              </a:tblPr>
              <a:tblGrid>
                <a:gridCol w="3573150"/>
                <a:gridCol w="5451250"/>
              </a:tblGrid>
              <a:tr h="3131100">
                <a:tc>
                  <a:txBody>
                    <a:bodyPr/>
                    <a:lstStyle/>
                    <a:p>
                      <a:pPr indent="0" lvl="0" marL="0" rtl="0" algn="l">
                        <a:spcBef>
                          <a:spcPts val="0"/>
                        </a:spcBef>
                        <a:spcAft>
                          <a:spcPts val="0"/>
                        </a:spcAft>
                        <a:buNone/>
                      </a:pPr>
                      <a:r>
                        <a:rPr b="1" lang="en" sz="1800">
                          <a:solidFill>
                            <a:schemeClr val="dk1"/>
                          </a:solidFill>
                          <a:latin typeface="Poppins"/>
                          <a:ea typeface="Poppins"/>
                          <a:cs typeface="Poppins"/>
                          <a:sym typeface="Poppins"/>
                        </a:rPr>
                        <a:t>Trauma KCFs </a:t>
                      </a:r>
                      <a:endParaRPr b="1" sz="1800">
                        <a:solidFill>
                          <a:schemeClr val="dk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Poppins"/>
                          <a:ea typeface="Poppins"/>
                          <a:cs typeface="Poppins"/>
                          <a:sym typeface="Poppins"/>
                        </a:rPr>
                        <a:t> A. Understand trauma definitions, prevalence and relevant trauma concepts </a:t>
                      </a:r>
                      <a:endParaRPr>
                        <a:solidFill>
                          <a:schemeClr val="dk1"/>
                        </a:solidFill>
                        <a:latin typeface="Poppins"/>
                        <a:ea typeface="Poppins"/>
                        <a:cs typeface="Poppins"/>
                        <a:sym typeface="Poppins"/>
                      </a:endParaRPr>
                    </a:p>
                    <a:p>
                      <a:pPr indent="0" lvl="0" marL="0" rtl="0" algn="l">
                        <a:spcBef>
                          <a:spcPts val="1600"/>
                        </a:spcBef>
                        <a:spcAft>
                          <a:spcPts val="0"/>
                        </a:spcAft>
                        <a:buNone/>
                      </a:pPr>
                      <a:r>
                        <a:rPr lang="en">
                          <a:solidFill>
                            <a:schemeClr val="dk1"/>
                          </a:solidFill>
                          <a:latin typeface="Poppins"/>
                          <a:ea typeface="Poppins"/>
                          <a:cs typeface="Poppins"/>
                          <a:sym typeface="Poppins"/>
                        </a:rPr>
                        <a:t>B. Understands that children’s stress response systems and behaviors are impacted by trauma </a:t>
                      </a:r>
                      <a:endParaRPr>
                        <a:solidFill>
                          <a:schemeClr val="dk1"/>
                        </a:solidFill>
                        <a:latin typeface="Poppins"/>
                        <a:ea typeface="Poppins"/>
                        <a:cs typeface="Poppins"/>
                        <a:sym typeface="Poppins"/>
                      </a:endParaRPr>
                    </a:p>
                    <a:p>
                      <a:pPr indent="0" lvl="0" marL="0" rtl="0" algn="l">
                        <a:lnSpc>
                          <a:spcPct val="115000"/>
                        </a:lnSpc>
                        <a:spcBef>
                          <a:spcPts val="1600"/>
                        </a:spcBef>
                        <a:spcAft>
                          <a:spcPts val="0"/>
                        </a:spcAft>
                        <a:buNone/>
                      </a:pPr>
                      <a:r>
                        <a:rPr lang="en">
                          <a:solidFill>
                            <a:schemeClr val="dk1"/>
                          </a:solidFill>
                          <a:latin typeface="Poppins"/>
                          <a:ea typeface="Poppins"/>
                          <a:cs typeface="Poppins"/>
                          <a:sym typeface="Poppins"/>
                        </a:rPr>
                        <a:t>C. Understands the intersection between trauma and development: trauma can derail development and the impact of trauma is influenced by the child’s developmental stage.</a:t>
                      </a:r>
                      <a:endParaRPr>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t/>
                      </a:r>
                      <a:endParaRPr>
                        <a:solidFill>
                          <a:schemeClr val="dk1"/>
                        </a:solidFill>
                        <a:latin typeface="Poppins"/>
                        <a:ea typeface="Poppins"/>
                        <a:cs typeface="Poppins"/>
                        <a:sym typeface="Poppins"/>
                      </a:endParaRPr>
                    </a:p>
                    <a:p>
                      <a:pPr indent="0" lvl="0" marL="0" rtl="0" algn="l">
                        <a:spcBef>
                          <a:spcPts val="0"/>
                        </a:spcBef>
                        <a:spcAft>
                          <a:spcPts val="1600"/>
                        </a:spcAft>
                        <a:buNone/>
                      </a:pPr>
                      <a:r>
                        <a:rPr lang="en">
                          <a:solidFill>
                            <a:schemeClr val="dk1"/>
                          </a:solidFill>
                          <a:latin typeface="Poppins"/>
                          <a:ea typeface="Poppins"/>
                          <a:cs typeface="Poppins"/>
                          <a:sym typeface="Poppins"/>
                        </a:rPr>
                        <a:t>G. Understands the impact of intergenerational, historical, and racial trauma on children, families, and caregivers. </a:t>
                      </a:r>
                      <a:endParaRPr>
                        <a:solidFill>
                          <a:schemeClr val="dk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489450">
                <a:tc>
                  <a:txBody>
                    <a:bodyPr/>
                    <a:lstStyle/>
                    <a:p>
                      <a:pPr indent="0" lvl="0" marL="0" rtl="0" algn="l">
                        <a:spcBef>
                          <a:spcPts val="0"/>
                        </a:spcBef>
                        <a:spcAft>
                          <a:spcPts val="0"/>
                        </a:spcAft>
                        <a:buNone/>
                      </a:pPr>
                      <a:r>
                        <a:rPr b="1" lang="en" sz="1800">
                          <a:solidFill>
                            <a:schemeClr val="dk1"/>
                          </a:solidFill>
                          <a:latin typeface="Poppins"/>
                          <a:ea typeface="Poppins"/>
                          <a:cs typeface="Poppins"/>
                          <a:sym typeface="Poppins"/>
                        </a:rPr>
                        <a:t>Dispositions of RBPD </a:t>
                      </a:r>
                      <a:endParaRPr b="1" sz="1800">
                        <a:solidFill>
                          <a:schemeClr val="dk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1600"/>
                        </a:spcAft>
                        <a:buNone/>
                      </a:pPr>
                      <a:r>
                        <a:rPr lang="en">
                          <a:solidFill>
                            <a:schemeClr val="dk1"/>
                          </a:solidFill>
                          <a:latin typeface="Poppins"/>
                          <a:ea typeface="Poppins"/>
                          <a:cs typeface="Poppins"/>
                          <a:sym typeface="Poppins"/>
                        </a:rPr>
                        <a:t>Purpose</a:t>
                      </a:r>
                      <a:r>
                        <a:rPr lang="en">
                          <a:solidFill>
                            <a:schemeClr val="dk1"/>
                          </a:solidFill>
                          <a:latin typeface="Poppins"/>
                          <a:ea typeface="Poppins"/>
                          <a:cs typeface="Poppins"/>
                          <a:sym typeface="Poppins"/>
                        </a:rPr>
                        <a:t> and vision, approach to others, view of self, mental approaches </a:t>
                      </a:r>
                      <a:endParaRPr>
                        <a:solidFill>
                          <a:schemeClr val="dk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609575">
                <a:tc>
                  <a:txBody>
                    <a:bodyPr/>
                    <a:lstStyle/>
                    <a:p>
                      <a:pPr indent="0" lvl="0" marL="0" rtl="0" algn="l">
                        <a:spcBef>
                          <a:spcPts val="0"/>
                        </a:spcBef>
                        <a:spcAft>
                          <a:spcPts val="0"/>
                        </a:spcAft>
                        <a:buNone/>
                      </a:pPr>
                      <a:r>
                        <a:rPr b="1" lang="en" sz="1800">
                          <a:solidFill>
                            <a:schemeClr val="dk1"/>
                          </a:solidFill>
                          <a:latin typeface="Poppins"/>
                          <a:ea typeface="Poppins"/>
                          <a:cs typeface="Poppins"/>
                          <a:sym typeface="Poppins"/>
                        </a:rPr>
                        <a:t>Making connections</a:t>
                      </a:r>
                      <a:endParaRPr b="1" sz="1800">
                        <a:solidFill>
                          <a:schemeClr val="dk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1600"/>
                        </a:spcAft>
                        <a:buNone/>
                      </a:pPr>
                      <a:r>
                        <a:rPr lang="en">
                          <a:solidFill>
                            <a:schemeClr val="dk1"/>
                          </a:solidFill>
                          <a:latin typeface="Poppins"/>
                          <a:ea typeface="Poppins"/>
                          <a:cs typeface="Poppins"/>
                          <a:sym typeface="Poppins"/>
                        </a:rPr>
                        <a:t>Intersection of trauma-informed/responsive care and RBPD dispositions </a:t>
                      </a:r>
                      <a:endParaRPr>
                        <a:solidFill>
                          <a:schemeClr val="dk1"/>
                        </a:solidFill>
                        <a:latin typeface="Poppins"/>
                        <a:ea typeface="Poppins"/>
                        <a:cs typeface="Poppins"/>
                        <a:sym typeface="Poppins"/>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675" name="Google Shape;675;p39"/>
          <p:cNvSpPr txBox="1"/>
          <p:nvPr>
            <p:ph type="title"/>
          </p:nvPr>
        </p:nvSpPr>
        <p:spPr>
          <a:xfrm>
            <a:off x="713250" y="0"/>
            <a:ext cx="7717500" cy="73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800"/>
              <a:t>Objectives for the Day </a:t>
            </a:r>
            <a:endParaRPr sz="28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6" name="Shape 1246"/>
        <p:cNvGrpSpPr/>
        <p:nvPr/>
      </p:nvGrpSpPr>
      <p:grpSpPr>
        <a:xfrm>
          <a:off x="0" y="0"/>
          <a:ext cx="0" cy="0"/>
          <a:chOff x="0" y="0"/>
          <a:chExt cx="0" cy="0"/>
        </a:xfrm>
      </p:grpSpPr>
      <p:sp>
        <p:nvSpPr>
          <p:cNvPr id="1247" name="Google Shape;1247;p75"/>
          <p:cNvSpPr txBox="1"/>
          <p:nvPr>
            <p:ph type="title"/>
          </p:nvPr>
        </p:nvSpPr>
        <p:spPr>
          <a:xfrm>
            <a:off x="713137" y="539500"/>
            <a:ext cx="7717500" cy="70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800"/>
              <a:t>EQUITY, ANTI-BIAS EFFORTS, AND CULTURAL AFFIRMATION</a:t>
            </a:r>
            <a:endParaRPr sz="1900"/>
          </a:p>
        </p:txBody>
      </p:sp>
      <p:sp>
        <p:nvSpPr>
          <p:cNvPr id="1248" name="Google Shape;1248;p75"/>
          <p:cNvSpPr txBox="1"/>
          <p:nvPr>
            <p:ph idx="1" type="subTitle"/>
          </p:nvPr>
        </p:nvSpPr>
        <p:spPr>
          <a:xfrm>
            <a:off x="912625" y="1669575"/>
            <a:ext cx="6857700" cy="328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Poppins"/>
                <a:ea typeface="Poppins"/>
                <a:cs typeface="Poppins"/>
                <a:sym typeface="Poppins"/>
              </a:rPr>
              <a:t>Addressing discrimination, promoting equity, and practicing cultural affirmations can help avoid re-traumatizing children and their families.</a:t>
            </a:r>
            <a:endParaRPr sz="1800">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a:p>
            <a:pPr indent="0" lvl="0" marL="0" rtl="0" algn="l">
              <a:spcBef>
                <a:spcPts val="0"/>
              </a:spcBef>
              <a:spcAft>
                <a:spcPts val="0"/>
              </a:spcAft>
              <a:buNone/>
            </a:pPr>
            <a:r>
              <a:rPr lang="en" sz="1800">
                <a:latin typeface="Poppins"/>
                <a:ea typeface="Poppins"/>
                <a:cs typeface="Poppins"/>
                <a:sym typeface="Poppins"/>
              </a:rPr>
              <a:t>Diversity Informed Tenets for Work with Infants, Children, and Families </a:t>
            </a:r>
            <a:endParaRPr sz="1800">
              <a:latin typeface="Poppins"/>
              <a:ea typeface="Poppins"/>
              <a:cs typeface="Poppins"/>
              <a:sym typeface="Poppins"/>
            </a:endParaRPr>
          </a:p>
        </p:txBody>
      </p:sp>
      <p:sp>
        <p:nvSpPr>
          <p:cNvPr id="1249" name="Google Shape;1249;p75"/>
          <p:cNvSpPr txBox="1"/>
          <p:nvPr/>
        </p:nvSpPr>
        <p:spPr>
          <a:xfrm>
            <a:off x="1170000" y="4603875"/>
            <a:ext cx="7373100" cy="354000"/>
          </a:xfrm>
          <a:prstGeom prst="rect">
            <a:avLst/>
          </a:prstGeom>
          <a:noFill/>
          <a:ln>
            <a:noFill/>
          </a:ln>
        </p:spPr>
        <p:txBody>
          <a:bodyPr anchorCtr="0" anchor="t" bIns="91425" lIns="91425" spcFirstLastPara="1" rIns="91425" wrap="square" tIns="91425">
            <a:spAutoFit/>
          </a:bodyPr>
          <a:lstStyle/>
          <a:p>
            <a:pPr indent="0" lvl="0" marL="355600" rtl="0" algn="l">
              <a:lnSpc>
                <a:spcPct val="115000"/>
              </a:lnSpc>
              <a:spcBef>
                <a:spcPts val="1200"/>
              </a:spcBef>
              <a:spcAft>
                <a:spcPts val="1200"/>
              </a:spcAft>
              <a:buNone/>
            </a:pPr>
            <a:r>
              <a:rPr i="1" lang="en" sz="1100">
                <a:latin typeface="Poppins"/>
                <a:ea typeface="Poppins"/>
                <a:cs typeface="Poppins"/>
                <a:sym typeface="Poppins"/>
              </a:rPr>
              <a:t>Guiding principles</a:t>
            </a:r>
            <a:r>
              <a:rPr lang="en" sz="1100">
                <a:latin typeface="Poppins"/>
                <a:ea typeface="Poppins"/>
                <a:cs typeface="Poppins"/>
                <a:sym typeface="Poppins"/>
              </a:rPr>
              <a:t>. Child Trauma and Wellbeing. (n.d.).</a:t>
            </a:r>
            <a:endParaRPr sz="1100">
              <a:latin typeface="Poppins"/>
              <a:ea typeface="Poppins"/>
              <a:cs typeface="Poppins"/>
              <a:sym typeface="Poppins"/>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3" name="Shape 1253"/>
        <p:cNvGrpSpPr/>
        <p:nvPr/>
      </p:nvGrpSpPr>
      <p:grpSpPr>
        <a:xfrm>
          <a:off x="0" y="0"/>
          <a:ext cx="0" cy="0"/>
          <a:chOff x="0" y="0"/>
          <a:chExt cx="0" cy="0"/>
        </a:xfrm>
      </p:grpSpPr>
      <p:sp>
        <p:nvSpPr>
          <p:cNvPr id="1254" name="Google Shape;1254;p76"/>
          <p:cNvSpPr txBox="1"/>
          <p:nvPr>
            <p:ph type="title"/>
          </p:nvPr>
        </p:nvSpPr>
        <p:spPr>
          <a:xfrm>
            <a:off x="713137" y="539500"/>
            <a:ext cx="7717500" cy="70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800"/>
              <a:t>Healthy Relationships and Interactions</a:t>
            </a:r>
            <a:endParaRPr sz="2800"/>
          </a:p>
        </p:txBody>
      </p:sp>
      <p:sp>
        <p:nvSpPr>
          <p:cNvPr id="1255" name="Google Shape;1255;p76"/>
          <p:cNvSpPr txBox="1"/>
          <p:nvPr>
            <p:ph idx="1" type="subTitle"/>
          </p:nvPr>
        </p:nvSpPr>
        <p:spPr>
          <a:xfrm>
            <a:off x="912625" y="1315575"/>
            <a:ext cx="7277400" cy="328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Poppins"/>
                <a:ea typeface="Poppins"/>
                <a:cs typeface="Poppins"/>
                <a:sym typeface="Poppins"/>
              </a:rPr>
              <a:t>Teaching and modeling healthy relationship behaviors help children learn to cultivate positive interactions with peers and family members.</a:t>
            </a:r>
            <a:endParaRPr sz="1800">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a:p>
            <a:pPr indent="0" lvl="0" marL="0" rtl="0" algn="l">
              <a:spcBef>
                <a:spcPts val="0"/>
              </a:spcBef>
              <a:spcAft>
                <a:spcPts val="0"/>
              </a:spcAft>
              <a:buNone/>
            </a:pPr>
            <a:r>
              <a:rPr lang="en" sz="1800">
                <a:latin typeface="Poppins"/>
                <a:ea typeface="Poppins"/>
                <a:cs typeface="Poppins"/>
                <a:sym typeface="Poppins"/>
              </a:rPr>
              <a:t>Short Term Interactions</a:t>
            </a:r>
            <a:endParaRPr sz="1800">
              <a:latin typeface="Poppins"/>
              <a:ea typeface="Poppins"/>
              <a:cs typeface="Poppins"/>
              <a:sym typeface="Poppins"/>
            </a:endParaRPr>
          </a:p>
          <a:p>
            <a:pPr indent="0" lvl="0" marL="0" rtl="0" algn="l">
              <a:spcBef>
                <a:spcPts val="0"/>
              </a:spcBef>
              <a:spcAft>
                <a:spcPts val="0"/>
              </a:spcAft>
              <a:buNone/>
            </a:pPr>
            <a:r>
              <a:t/>
            </a:r>
            <a:endParaRPr sz="1800">
              <a:latin typeface="Poppins"/>
              <a:ea typeface="Poppins"/>
              <a:cs typeface="Poppins"/>
              <a:sym typeface="Poppins"/>
            </a:endParaRPr>
          </a:p>
          <a:p>
            <a:pPr indent="0" lvl="0" marL="0" rtl="0" algn="l">
              <a:spcBef>
                <a:spcPts val="0"/>
              </a:spcBef>
              <a:spcAft>
                <a:spcPts val="0"/>
              </a:spcAft>
              <a:buNone/>
            </a:pPr>
            <a:r>
              <a:rPr lang="en" sz="1800">
                <a:latin typeface="Poppins"/>
                <a:ea typeface="Poppins"/>
                <a:cs typeface="Poppins"/>
                <a:sym typeface="Poppins"/>
              </a:rPr>
              <a:t>Long Term Interactions</a:t>
            </a:r>
            <a:endParaRPr sz="1800">
              <a:latin typeface="Poppins"/>
              <a:ea typeface="Poppins"/>
              <a:cs typeface="Poppins"/>
              <a:sym typeface="Poppins"/>
            </a:endParaRPr>
          </a:p>
        </p:txBody>
      </p:sp>
      <p:sp>
        <p:nvSpPr>
          <p:cNvPr id="1256" name="Google Shape;1256;p76"/>
          <p:cNvSpPr txBox="1"/>
          <p:nvPr/>
        </p:nvSpPr>
        <p:spPr>
          <a:xfrm>
            <a:off x="1170000" y="4603875"/>
            <a:ext cx="7373100" cy="354000"/>
          </a:xfrm>
          <a:prstGeom prst="rect">
            <a:avLst/>
          </a:prstGeom>
          <a:noFill/>
          <a:ln>
            <a:noFill/>
          </a:ln>
        </p:spPr>
        <p:txBody>
          <a:bodyPr anchorCtr="0" anchor="t" bIns="91425" lIns="91425" spcFirstLastPara="1" rIns="91425" wrap="square" tIns="91425">
            <a:spAutoFit/>
          </a:bodyPr>
          <a:lstStyle/>
          <a:p>
            <a:pPr indent="0" lvl="0" marL="355600" rtl="0" algn="l">
              <a:lnSpc>
                <a:spcPct val="115000"/>
              </a:lnSpc>
              <a:spcBef>
                <a:spcPts val="1200"/>
              </a:spcBef>
              <a:spcAft>
                <a:spcPts val="1200"/>
              </a:spcAft>
              <a:buNone/>
            </a:pPr>
            <a:r>
              <a:rPr i="1" lang="en" sz="1100">
                <a:latin typeface="Poppins"/>
                <a:ea typeface="Poppins"/>
                <a:cs typeface="Poppins"/>
                <a:sym typeface="Poppins"/>
              </a:rPr>
              <a:t>Guiding principles</a:t>
            </a:r>
            <a:r>
              <a:rPr lang="en" sz="1100">
                <a:latin typeface="Poppins"/>
                <a:ea typeface="Poppins"/>
                <a:cs typeface="Poppins"/>
                <a:sym typeface="Poppins"/>
              </a:rPr>
              <a:t>. Child Trauma and Wellbeing. (n.d.).</a:t>
            </a:r>
            <a:endParaRPr sz="1100">
              <a:latin typeface="Poppins"/>
              <a:ea typeface="Poppins"/>
              <a:cs typeface="Poppins"/>
              <a:sym typeface="Poppins"/>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0" name="Shape 1260"/>
        <p:cNvGrpSpPr/>
        <p:nvPr/>
      </p:nvGrpSpPr>
      <p:grpSpPr>
        <a:xfrm>
          <a:off x="0" y="0"/>
          <a:ext cx="0" cy="0"/>
          <a:chOff x="0" y="0"/>
          <a:chExt cx="0" cy="0"/>
        </a:xfrm>
      </p:grpSpPr>
      <p:sp>
        <p:nvSpPr>
          <p:cNvPr id="1261" name="Google Shape;1261;p77"/>
          <p:cNvSpPr txBox="1"/>
          <p:nvPr/>
        </p:nvSpPr>
        <p:spPr>
          <a:xfrm>
            <a:off x="669725" y="410025"/>
            <a:ext cx="4961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800">
                <a:solidFill>
                  <a:schemeClr val="dk1"/>
                </a:solidFill>
                <a:latin typeface="Poppins"/>
                <a:ea typeface="Poppins"/>
                <a:cs typeface="Poppins"/>
                <a:sym typeface="Poppins"/>
              </a:rPr>
              <a:t>Small Group Work </a:t>
            </a:r>
            <a:endParaRPr b="1" sz="2800">
              <a:solidFill>
                <a:schemeClr val="dk1"/>
              </a:solidFill>
              <a:latin typeface="Poppins"/>
              <a:ea typeface="Poppins"/>
              <a:cs typeface="Poppins"/>
              <a:sym typeface="Poppins"/>
            </a:endParaRPr>
          </a:p>
        </p:txBody>
      </p:sp>
      <p:sp>
        <p:nvSpPr>
          <p:cNvPr id="1262" name="Google Shape;1262;p77"/>
          <p:cNvSpPr txBox="1"/>
          <p:nvPr/>
        </p:nvSpPr>
        <p:spPr>
          <a:xfrm>
            <a:off x="822125" y="1327850"/>
            <a:ext cx="7337700" cy="2955300"/>
          </a:xfrm>
          <a:prstGeom prst="rect">
            <a:avLst/>
          </a:prstGeom>
          <a:noFill/>
          <a:ln>
            <a:noFill/>
          </a:ln>
        </p:spPr>
        <p:txBody>
          <a:bodyPr anchorCtr="0" anchor="t" bIns="91425" lIns="91425" spcFirstLastPara="1" rIns="91425" wrap="square" tIns="91425">
            <a:spAutoFit/>
          </a:bodyPr>
          <a:lstStyle/>
          <a:p>
            <a:pPr indent="-342900" lvl="0" marL="457200" rtl="0" algn="l">
              <a:lnSpc>
                <a:spcPct val="150000"/>
              </a:lnSpc>
              <a:spcBef>
                <a:spcPts val="0"/>
              </a:spcBef>
              <a:spcAft>
                <a:spcPts val="0"/>
              </a:spcAft>
              <a:buClr>
                <a:schemeClr val="dk1"/>
              </a:buClr>
              <a:buSzPts val="1800"/>
              <a:buFont typeface="Poppins Light"/>
              <a:buAutoNum type="arabicPeriod"/>
            </a:pPr>
            <a:r>
              <a:rPr lang="en" sz="1800">
                <a:solidFill>
                  <a:schemeClr val="dk1"/>
                </a:solidFill>
                <a:latin typeface="Poppins Light"/>
                <a:ea typeface="Poppins Light"/>
                <a:cs typeface="Poppins Light"/>
                <a:sym typeface="Poppins Light"/>
              </a:rPr>
              <a:t>How do the RBPD Dispositions show up in each of the five guiding principles for trauma responsive work? </a:t>
            </a:r>
            <a:endParaRPr sz="1800">
              <a:solidFill>
                <a:schemeClr val="dk1"/>
              </a:solidFill>
              <a:latin typeface="Poppins Light"/>
              <a:ea typeface="Poppins Light"/>
              <a:cs typeface="Poppins Light"/>
              <a:sym typeface="Poppins Light"/>
            </a:endParaRPr>
          </a:p>
          <a:p>
            <a:pPr indent="-342900" lvl="0" marL="457200" rtl="0" algn="l">
              <a:lnSpc>
                <a:spcPct val="150000"/>
              </a:lnSpc>
              <a:spcBef>
                <a:spcPts val="0"/>
              </a:spcBef>
              <a:spcAft>
                <a:spcPts val="0"/>
              </a:spcAft>
              <a:buClr>
                <a:schemeClr val="dk1"/>
              </a:buClr>
              <a:buSzPts val="1800"/>
              <a:buFont typeface="Poppins Light"/>
              <a:buAutoNum type="arabicPeriod"/>
            </a:pPr>
            <a:r>
              <a:rPr lang="en" sz="1800">
                <a:solidFill>
                  <a:schemeClr val="dk1"/>
                </a:solidFill>
                <a:latin typeface="Poppins Light"/>
                <a:ea typeface="Poppins Light"/>
                <a:cs typeface="Poppins Light"/>
                <a:sym typeface="Poppins Light"/>
              </a:rPr>
              <a:t>What does it look like when you are in the classroom?</a:t>
            </a:r>
            <a:endParaRPr sz="1800">
              <a:solidFill>
                <a:schemeClr val="dk1"/>
              </a:solidFill>
              <a:latin typeface="Poppins Light"/>
              <a:ea typeface="Poppins Light"/>
              <a:cs typeface="Poppins Light"/>
              <a:sym typeface="Poppins Light"/>
            </a:endParaRPr>
          </a:p>
          <a:p>
            <a:pPr indent="-342900" lvl="0" marL="457200" rtl="0" algn="l">
              <a:lnSpc>
                <a:spcPct val="150000"/>
              </a:lnSpc>
              <a:spcBef>
                <a:spcPts val="0"/>
              </a:spcBef>
              <a:spcAft>
                <a:spcPts val="0"/>
              </a:spcAft>
              <a:buClr>
                <a:schemeClr val="dk1"/>
              </a:buClr>
              <a:buSzPts val="1800"/>
              <a:buFont typeface="Poppins Light"/>
              <a:buAutoNum type="arabicPeriod"/>
            </a:pPr>
            <a:r>
              <a:rPr lang="en" sz="1800">
                <a:solidFill>
                  <a:schemeClr val="dk1"/>
                </a:solidFill>
                <a:latin typeface="Poppins Light"/>
                <a:ea typeface="Poppins Light"/>
                <a:cs typeface="Poppins Light"/>
                <a:sym typeface="Poppins Light"/>
              </a:rPr>
              <a:t>What does it look like in a group training/setting?</a:t>
            </a:r>
            <a:endParaRPr sz="1800">
              <a:solidFill>
                <a:schemeClr val="dk1"/>
              </a:solidFill>
              <a:latin typeface="Poppins Light"/>
              <a:ea typeface="Poppins Light"/>
              <a:cs typeface="Poppins Light"/>
              <a:sym typeface="Poppins Light"/>
            </a:endParaRPr>
          </a:p>
          <a:p>
            <a:pPr indent="-342900" lvl="0" marL="457200" rtl="0" algn="l">
              <a:lnSpc>
                <a:spcPct val="150000"/>
              </a:lnSpc>
              <a:spcBef>
                <a:spcPts val="0"/>
              </a:spcBef>
              <a:spcAft>
                <a:spcPts val="0"/>
              </a:spcAft>
              <a:buClr>
                <a:schemeClr val="dk1"/>
              </a:buClr>
              <a:buSzPts val="1800"/>
              <a:buFont typeface="Poppins Light"/>
              <a:buAutoNum type="arabicPeriod"/>
            </a:pPr>
            <a:r>
              <a:rPr lang="en" sz="1800">
                <a:solidFill>
                  <a:schemeClr val="dk1"/>
                </a:solidFill>
                <a:latin typeface="Poppins Light"/>
                <a:ea typeface="Poppins Light"/>
                <a:cs typeface="Poppins Light"/>
                <a:sym typeface="Poppins Light"/>
              </a:rPr>
              <a:t>What does it look like working one on one with a teacher/director?</a:t>
            </a:r>
            <a:endParaRPr sz="1800">
              <a:solidFill>
                <a:schemeClr val="dk1"/>
              </a:solidFill>
              <a:latin typeface="Poppins Light"/>
              <a:ea typeface="Poppins Light"/>
              <a:cs typeface="Poppins Light"/>
              <a:sym typeface="Poppins Light"/>
            </a:endParaRPr>
          </a:p>
          <a:p>
            <a:pPr indent="-342900" lvl="0" marL="457200" rtl="0" algn="l">
              <a:lnSpc>
                <a:spcPct val="150000"/>
              </a:lnSpc>
              <a:spcBef>
                <a:spcPts val="0"/>
              </a:spcBef>
              <a:spcAft>
                <a:spcPts val="0"/>
              </a:spcAft>
              <a:buClr>
                <a:schemeClr val="dk1"/>
              </a:buClr>
              <a:buSzPts val="1800"/>
              <a:buFont typeface="Poppins Light"/>
              <a:buAutoNum type="arabicPeriod"/>
            </a:pPr>
            <a:r>
              <a:rPr lang="en" sz="1800">
                <a:solidFill>
                  <a:schemeClr val="dk1"/>
                </a:solidFill>
                <a:latin typeface="Poppins Light"/>
                <a:ea typeface="Poppins Light"/>
                <a:cs typeface="Poppins Light"/>
                <a:sym typeface="Poppins Light"/>
              </a:rPr>
              <a:t>What does it look like with your peers?</a:t>
            </a:r>
            <a:endParaRPr sz="1800">
              <a:solidFill>
                <a:schemeClr val="dk1"/>
              </a:solidFill>
              <a:latin typeface="Poppins Light"/>
              <a:ea typeface="Poppins Light"/>
              <a:cs typeface="Poppins Light"/>
              <a:sym typeface="Poppins Light"/>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6" name="Shape 1266"/>
        <p:cNvGrpSpPr/>
        <p:nvPr/>
      </p:nvGrpSpPr>
      <p:grpSpPr>
        <a:xfrm>
          <a:off x="0" y="0"/>
          <a:ext cx="0" cy="0"/>
          <a:chOff x="0" y="0"/>
          <a:chExt cx="0" cy="0"/>
        </a:xfrm>
      </p:grpSpPr>
      <p:sp>
        <p:nvSpPr>
          <p:cNvPr id="1267" name="Google Shape;1267;p78"/>
          <p:cNvSpPr txBox="1"/>
          <p:nvPr/>
        </p:nvSpPr>
        <p:spPr>
          <a:xfrm>
            <a:off x="1052450" y="2094600"/>
            <a:ext cx="69297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5000">
                <a:solidFill>
                  <a:schemeClr val="dk1"/>
                </a:solidFill>
                <a:latin typeface="Poppins"/>
                <a:ea typeface="Poppins"/>
                <a:cs typeface="Poppins"/>
                <a:sym typeface="Poppins"/>
              </a:rPr>
              <a:t>Shared Learnings  </a:t>
            </a:r>
            <a:endParaRPr b="1" sz="5000">
              <a:solidFill>
                <a:schemeClr val="dk1"/>
              </a:solidFill>
              <a:latin typeface="Poppins"/>
              <a:ea typeface="Poppins"/>
              <a:cs typeface="Poppins"/>
              <a:sym typeface="Poppins"/>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1" name="Shape 1271"/>
        <p:cNvGrpSpPr/>
        <p:nvPr/>
      </p:nvGrpSpPr>
      <p:grpSpPr>
        <a:xfrm>
          <a:off x="0" y="0"/>
          <a:ext cx="0" cy="0"/>
          <a:chOff x="0" y="0"/>
          <a:chExt cx="0" cy="0"/>
        </a:xfrm>
      </p:grpSpPr>
      <p:pic>
        <p:nvPicPr>
          <p:cNvPr id="1272" name="Google Shape;1272;p79"/>
          <p:cNvPicPr preferRelativeResize="0"/>
          <p:nvPr/>
        </p:nvPicPr>
        <p:blipFill>
          <a:blip r:embed="rId3">
            <a:alphaModFix/>
          </a:blip>
          <a:stretch>
            <a:fillRect/>
          </a:stretch>
        </p:blipFill>
        <p:spPr>
          <a:xfrm>
            <a:off x="2765462" y="0"/>
            <a:ext cx="3613069" cy="4712399"/>
          </a:xfrm>
          <a:prstGeom prst="rect">
            <a:avLst/>
          </a:prstGeom>
          <a:noFill/>
          <a:ln>
            <a:noFill/>
          </a:ln>
        </p:spPr>
      </p:pic>
      <p:sp>
        <p:nvSpPr>
          <p:cNvPr id="1273" name="Google Shape;1273;p79"/>
          <p:cNvSpPr txBox="1"/>
          <p:nvPr/>
        </p:nvSpPr>
        <p:spPr>
          <a:xfrm>
            <a:off x="1506738" y="4712400"/>
            <a:ext cx="6130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Poppins"/>
                <a:ea typeface="Poppins"/>
                <a:cs typeface="Poppins"/>
                <a:sym typeface="Poppins"/>
              </a:rPr>
              <a:t>https://childwellbeingandtrauma.org/toolkits/brc-toolkit/</a:t>
            </a:r>
            <a:endParaRPr sz="1600">
              <a:latin typeface="Poppins"/>
              <a:ea typeface="Poppins"/>
              <a:cs typeface="Poppins"/>
              <a:sym typeface="Poppins"/>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7" name="Shape 1277"/>
        <p:cNvGrpSpPr/>
        <p:nvPr/>
      </p:nvGrpSpPr>
      <p:grpSpPr>
        <a:xfrm>
          <a:off x="0" y="0"/>
          <a:ext cx="0" cy="0"/>
          <a:chOff x="0" y="0"/>
          <a:chExt cx="0" cy="0"/>
        </a:xfrm>
      </p:grpSpPr>
      <p:sp>
        <p:nvSpPr>
          <p:cNvPr id="1278" name="Google Shape;1278;p80"/>
          <p:cNvSpPr txBox="1"/>
          <p:nvPr/>
        </p:nvSpPr>
        <p:spPr>
          <a:xfrm>
            <a:off x="526950" y="4712400"/>
            <a:ext cx="80901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Poppins"/>
                <a:ea typeface="Poppins"/>
                <a:cs typeface="Poppins"/>
                <a:sym typeface="Poppins"/>
              </a:rPr>
              <a:t>https://macmh.org/publications/resources-for-healing-centered-practice/</a:t>
            </a:r>
            <a:endParaRPr sz="1600">
              <a:latin typeface="Poppins"/>
              <a:ea typeface="Poppins"/>
              <a:cs typeface="Poppins"/>
              <a:sym typeface="Poppins"/>
            </a:endParaRPr>
          </a:p>
        </p:txBody>
      </p:sp>
      <p:pic>
        <p:nvPicPr>
          <p:cNvPr id="1279" name="Google Shape;1279;p80"/>
          <p:cNvPicPr preferRelativeResize="0"/>
          <p:nvPr/>
        </p:nvPicPr>
        <p:blipFill>
          <a:blip r:embed="rId3">
            <a:alphaModFix/>
          </a:blip>
          <a:stretch>
            <a:fillRect/>
          </a:stretch>
        </p:blipFill>
        <p:spPr>
          <a:xfrm>
            <a:off x="2683822" y="0"/>
            <a:ext cx="3658079" cy="47124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3" name="Shape 1283"/>
        <p:cNvGrpSpPr/>
        <p:nvPr/>
      </p:nvGrpSpPr>
      <p:grpSpPr>
        <a:xfrm>
          <a:off x="0" y="0"/>
          <a:ext cx="0" cy="0"/>
          <a:chOff x="0" y="0"/>
          <a:chExt cx="0" cy="0"/>
        </a:xfrm>
      </p:grpSpPr>
      <p:sp>
        <p:nvSpPr>
          <p:cNvPr id="1284" name="Google Shape;1284;p81"/>
          <p:cNvSpPr txBox="1"/>
          <p:nvPr>
            <p:ph type="title"/>
          </p:nvPr>
        </p:nvSpPr>
        <p:spPr>
          <a:xfrm>
            <a:off x="3279475" y="2835475"/>
            <a:ext cx="5151300" cy="53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800"/>
              <a:t>Jeree Pawl</a:t>
            </a:r>
            <a:endParaRPr b="0" sz="1800"/>
          </a:p>
        </p:txBody>
      </p:sp>
      <p:sp>
        <p:nvSpPr>
          <p:cNvPr id="1285" name="Google Shape;1285;p81"/>
          <p:cNvSpPr txBox="1"/>
          <p:nvPr>
            <p:ph idx="1" type="subTitle"/>
          </p:nvPr>
        </p:nvSpPr>
        <p:spPr>
          <a:xfrm>
            <a:off x="3279475" y="1776125"/>
            <a:ext cx="5423700" cy="1783500"/>
          </a:xfrm>
          <a:prstGeom prst="rect">
            <a:avLst/>
          </a:prstGeom>
        </p:spPr>
        <p:txBody>
          <a:bodyPr anchorCtr="0" anchor="b" bIns="91425" lIns="91425" spcFirstLastPara="1" rIns="91425" wrap="square" tIns="91425">
            <a:noAutofit/>
          </a:bodyPr>
          <a:lstStyle/>
          <a:p>
            <a:pPr indent="0" lvl="0" marL="0" rtl="0" algn="l">
              <a:lnSpc>
                <a:spcPct val="150000"/>
              </a:lnSpc>
              <a:spcBef>
                <a:spcPts val="1400"/>
              </a:spcBef>
              <a:spcAft>
                <a:spcPts val="0"/>
              </a:spcAft>
              <a:buNone/>
            </a:pPr>
            <a:r>
              <a:rPr i="1" lang="en" sz="3000">
                <a:solidFill>
                  <a:srgbClr val="333333"/>
                </a:solidFill>
                <a:latin typeface="Poppins"/>
                <a:ea typeface="Poppins"/>
                <a:cs typeface="Poppins"/>
                <a:sym typeface="Poppins"/>
              </a:rPr>
              <a:t>“How you are is as important as what you do.”</a:t>
            </a:r>
            <a:endParaRPr i="1" sz="3000">
              <a:solidFill>
                <a:srgbClr val="333333"/>
              </a:solidFill>
              <a:latin typeface="Poppins"/>
              <a:ea typeface="Poppins"/>
              <a:cs typeface="Poppins"/>
              <a:sym typeface="Poppins"/>
            </a:endParaRPr>
          </a:p>
          <a:p>
            <a:pPr indent="0" lvl="0" marL="0" rtl="0" algn="l">
              <a:spcBef>
                <a:spcPts val="1400"/>
              </a:spcBef>
              <a:spcAft>
                <a:spcPts val="0"/>
              </a:spcAft>
              <a:buNone/>
            </a:pPr>
            <a:r>
              <a:t/>
            </a:r>
            <a:endParaRPr/>
          </a:p>
        </p:txBody>
      </p:sp>
      <p:pic>
        <p:nvPicPr>
          <p:cNvPr id="1286" name="Google Shape;1286;p81"/>
          <p:cNvPicPr preferRelativeResize="0"/>
          <p:nvPr>
            <p:ph idx="2" type="pic"/>
          </p:nvPr>
        </p:nvPicPr>
        <p:blipFill rotWithShape="1">
          <a:blip r:embed="rId3">
            <a:alphaModFix/>
          </a:blip>
          <a:srcRect b="0" l="25011" r="25016" t="0"/>
          <a:stretch/>
        </p:blipFill>
        <p:spPr>
          <a:xfrm>
            <a:off x="879970" y="1127896"/>
            <a:ext cx="2084400" cy="2780700"/>
          </a:xfrm>
          <a:prstGeom prst="round2SameRect">
            <a:avLst>
              <a:gd fmla="val 16667" name="adj1"/>
              <a:gd fmla="val 0" name="adj2"/>
            </a:avLst>
          </a:prstGeom>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0" name="Shape 1290"/>
        <p:cNvGrpSpPr/>
        <p:nvPr/>
      </p:nvGrpSpPr>
      <p:grpSpPr>
        <a:xfrm>
          <a:off x="0" y="0"/>
          <a:ext cx="0" cy="0"/>
          <a:chOff x="0" y="0"/>
          <a:chExt cx="0" cy="0"/>
        </a:xfrm>
      </p:grpSpPr>
      <p:sp>
        <p:nvSpPr>
          <p:cNvPr id="1291" name="Google Shape;1291;p82"/>
          <p:cNvSpPr txBox="1"/>
          <p:nvPr>
            <p:ph type="title"/>
          </p:nvPr>
        </p:nvSpPr>
        <p:spPr>
          <a:xfrm>
            <a:off x="710725" y="328025"/>
            <a:ext cx="3232500" cy="1514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800"/>
              <a:t>Action Steps</a:t>
            </a:r>
            <a:endParaRPr sz="2800"/>
          </a:p>
        </p:txBody>
      </p:sp>
      <p:sp>
        <p:nvSpPr>
          <p:cNvPr id="1292" name="Google Shape;1292;p82"/>
          <p:cNvSpPr txBox="1"/>
          <p:nvPr/>
        </p:nvSpPr>
        <p:spPr>
          <a:xfrm>
            <a:off x="697075" y="1790525"/>
            <a:ext cx="5631300" cy="1293000"/>
          </a:xfrm>
          <a:prstGeom prst="rect">
            <a:avLst/>
          </a:prstGeom>
          <a:noFill/>
          <a:ln>
            <a:noFill/>
          </a:ln>
        </p:spPr>
        <p:txBody>
          <a:bodyPr anchorCtr="0" anchor="t" bIns="91425" lIns="91425" spcFirstLastPara="1" rIns="91425" wrap="square" tIns="91425">
            <a:spAutoFit/>
          </a:bodyPr>
          <a:lstStyle/>
          <a:p>
            <a:pPr indent="-342900" lvl="0" marL="457200" rtl="0" algn="l">
              <a:lnSpc>
                <a:spcPct val="150000"/>
              </a:lnSpc>
              <a:spcBef>
                <a:spcPts val="0"/>
              </a:spcBef>
              <a:spcAft>
                <a:spcPts val="0"/>
              </a:spcAft>
              <a:buClr>
                <a:schemeClr val="dk1"/>
              </a:buClr>
              <a:buSzPts val="1800"/>
              <a:buFont typeface="Poppins Light"/>
              <a:buAutoNum type="arabicPeriod"/>
            </a:pPr>
            <a:r>
              <a:rPr lang="en" sz="1800">
                <a:solidFill>
                  <a:schemeClr val="dk1"/>
                </a:solidFill>
                <a:latin typeface="Poppins Light"/>
                <a:ea typeface="Poppins Light"/>
                <a:cs typeface="Poppins Light"/>
                <a:sym typeface="Poppins Light"/>
              </a:rPr>
              <a:t>I am sharing with others…..</a:t>
            </a:r>
            <a:endParaRPr sz="1800">
              <a:solidFill>
                <a:schemeClr val="dk1"/>
              </a:solidFill>
              <a:latin typeface="Poppins Light"/>
              <a:ea typeface="Poppins Light"/>
              <a:cs typeface="Poppins Light"/>
              <a:sym typeface="Poppins Light"/>
            </a:endParaRPr>
          </a:p>
          <a:p>
            <a:pPr indent="-342900" lvl="0" marL="457200" rtl="0" algn="l">
              <a:lnSpc>
                <a:spcPct val="150000"/>
              </a:lnSpc>
              <a:spcBef>
                <a:spcPts val="0"/>
              </a:spcBef>
              <a:spcAft>
                <a:spcPts val="0"/>
              </a:spcAft>
              <a:buClr>
                <a:schemeClr val="dk1"/>
              </a:buClr>
              <a:buSzPts val="1800"/>
              <a:buFont typeface="Poppins Light"/>
              <a:buAutoNum type="arabicPeriod"/>
            </a:pPr>
            <a:r>
              <a:rPr lang="en" sz="1800">
                <a:solidFill>
                  <a:schemeClr val="dk1"/>
                </a:solidFill>
                <a:latin typeface="Poppins Light"/>
                <a:ea typeface="Poppins Light"/>
                <a:cs typeface="Poppins Light"/>
                <a:sym typeface="Poppins Light"/>
              </a:rPr>
              <a:t>I am being curious about….</a:t>
            </a:r>
            <a:endParaRPr sz="1800">
              <a:solidFill>
                <a:schemeClr val="dk1"/>
              </a:solidFill>
              <a:latin typeface="Poppins Light"/>
              <a:ea typeface="Poppins Light"/>
              <a:cs typeface="Poppins Light"/>
              <a:sym typeface="Poppins Light"/>
            </a:endParaRPr>
          </a:p>
          <a:p>
            <a:pPr indent="-342900" lvl="0" marL="457200" rtl="0" algn="l">
              <a:lnSpc>
                <a:spcPct val="150000"/>
              </a:lnSpc>
              <a:spcBef>
                <a:spcPts val="0"/>
              </a:spcBef>
              <a:spcAft>
                <a:spcPts val="0"/>
              </a:spcAft>
              <a:buClr>
                <a:schemeClr val="dk1"/>
              </a:buClr>
              <a:buSzPts val="1800"/>
              <a:buFont typeface="Poppins Light"/>
              <a:buAutoNum type="arabicPeriod"/>
            </a:pPr>
            <a:r>
              <a:rPr lang="en" sz="1800">
                <a:solidFill>
                  <a:schemeClr val="dk1"/>
                </a:solidFill>
                <a:latin typeface="Poppins Light"/>
                <a:ea typeface="Poppins Light"/>
                <a:cs typeface="Poppins Light"/>
                <a:sym typeface="Poppins Light"/>
              </a:rPr>
              <a:t>I am implementing….</a:t>
            </a:r>
            <a:endParaRPr sz="1800">
              <a:solidFill>
                <a:schemeClr val="dk1"/>
              </a:solidFill>
              <a:latin typeface="Poppins Light"/>
              <a:ea typeface="Poppins Light"/>
              <a:cs typeface="Poppins Light"/>
              <a:sym typeface="Poppins Light"/>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6" name="Shape 1296"/>
        <p:cNvGrpSpPr/>
        <p:nvPr/>
      </p:nvGrpSpPr>
      <p:grpSpPr>
        <a:xfrm>
          <a:off x="0" y="0"/>
          <a:ext cx="0" cy="0"/>
          <a:chOff x="0" y="0"/>
          <a:chExt cx="0" cy="0"/>
        </a:xfrm>
      </p:grpSpPr>
      <p:sp>
        <p:nvSpPr>
          <p:cNvPr id="1297" name="Google Shape;1297;p83"/>
          <p:cNvSpPr txBox="1"/>
          <p:nvPr>
            <p:ph type="title"/>
          </p:nvPr>
        </p:nvSpPr>
        <p:spPr>
          <a:xfrm>
            <a:off x="710050" y="3458975"/>
            <a:ext cx="4845000" cy="114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Three Deep Breaths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1" name="Shape 1301"/>
        <p:cNvGrpSpPr/>
        <p:nvPr/>
      </p:nvGrpSpPr>
      <p:grpSpPr>
        <a:xfrm>
          <a:off x="0" y="0"/>
          <a:ext cx="0" cy="0"/>
          <a:chOff x="0" y="0"/>
          <a:chExt cx="0" cy="0"/>
        </a:xfrm>
      </p:grpSpPr>
      <p:sp>
        <p:nvSpPr>
          <p:cNvPr id="1302" name="Google Shape;1302;p84"/>
          <p:cNvSpPr txBox="1"/>
          <p:nvPr>
            <p:ph idx="4294967295" type="body"/>
          </p:nvPr>
        </p:nvSpPr>
        <p:spPr>
          <a:xfrm>
            <a:off x="833700" y="576875"/>
            <a:ext cx="8310300" cy="15621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100">
                <a:latin typeface="Poppins"/>
                <a:ea typeface="Poppins"/>
                <a:cs typeface="Poppins"/>
                <a:sym typeface="Poppins"/>
              </a:rPr>
              <a:t>Harden Bradford, D. J., &amp; Jones Marlin, D. B. (2023, April 19). Session 303: How Trauma Affects the Brain. </a:t>
            </a:r>
            <a:r>
              <a:rPr i="1" lang="en" sz="1100">
                <a:latin typeface="Poppins"/>
                <a:ea typeface="Poppins"/>
                <a:cs typeface="Poppins"/>
                <a:sym typeface="Poppins"/>
              </a:rPr>
              <a:t>Therapy for Black Girls</a:t>
            </a:r>
            <a:r>
              <a:rPr lang="en" sz="1100">
                <a:latin typeface="Poppins"/>
                <a:ea typeface="Poppins"/>
                <a:cs typeface="Poppins"/>
                <a:sym typeface="Poppins"/>
              </a:rPr>
              <a:t>. other, iHeartPodcasts. </a:t>
            </a:r>
            <a:endParaRPr sz="1100">
              <a:latin typeface="Poppins"/>
              <a:ea typeface="Poppins"/>
              <a:cs typeface="Poppins"/>
              <a:sym typeface="Poppins"/>
            </a:endParaRPr>
          </a:p>
          <a:p>
            <a:pPr indent="0" lvl="0" marL="0" rtl="0" algn="l">
              <a:lnSpc>
                <a:spcPct val="115000"/>
              </a:lnSpc>
              <a:spcBef>
                <a:spcPts val="1200"/>
              </a:spcBef>
              <a:spcAft>
                <a:spcPts val="0"/>
              </a:spcAft>
              <a:buNone/>
            </a:pPr>
            <a:r>
              <a:rPr lang="en" sz="1100">
                <a:latin typeface="Poppins"/>
                <a:ea typeface="Poppins"/>
                <a:cs typeface="Poppins"/>
                <a:sym typeface="Poppins"/>
              </a:rPr>
              <a:t>Minnesota Departments of Education, Human Services and Health. (2020). Minnesota’s Knowledge and Competency Framework for Early Childhood Professionals: Infants and Toddlers, 66–74. </a:t>
            </a:r>
            <a:endParaRPr sz="1100">
              <a:latin typeface="Poppins"/>
              <a:ea typeface="Poppins"/>
              <a:cs typeface="Poppins"/>
              <a:sym typeface="Poppins"/>
            </a:endParaRPr>
          </a:p>
          <a:p>
            <a:pPr indent="0" lvl="0" marL="0" rtl="0" algn="l">
              <a:lnSpc>
                <a:spcPct val="115000"/>
              </a:lnSpc>
              <a:spcBef>
                <a:spcPts val="1200"/>
              </a:spcBef>
              <a:spcAft>
                <a:spcPts val="0"/>
              </a:spcAft>
              <a:buNone/>
            </a:pPr>
            <a:r>
              <a:rPr i="1" lang="en" sz="1100">
                <a:latin typeface="Poppins"/>
                <a:ea typeface="Poppins"/>
                <a:cs typeface="Poppins"/>
                <a:sym typeface="Poppins"/>
              </a:rPr>
              <a:t>Understanding the stress response</a:t>
            </a:r>
            <a:r>
              <a:rPr lang="en" sz="1100">
                <a:latin typeface="Poppins"/>
                <a:ea typeface="Poppins"/>
                <a:cs typeface="Poppins"/>
                <a:sym typeface="Poppins"/>
              </a:rPr>
              <a:t>. Harvard Health. (2020, July 6). Retrieved from </a:t>
            </a:r>
            <a:r>
              <a:rPr lang="en" sz="1100" u="sng">
                <a:latin typeface="Poppins"/>
                <a:ea typeface="Poppins"/>
                <a:cs typeface="Poppins"/>
                <a:sym typeface="Poppins"/>
                <a:hlinkClick r:id="rId3"/>
              </a:rPr>
              <a:t>https://www.health.harvard.edu/staying-healthy/understanding-the-stress-response</a:t>
            </a:r>
            <a:endParaRPr sz="1100">
              <a:latin typeface="Poppins"/>
              <a:ea typeface="Poppins"/>
              <a:cs typeface="Poppins"/>
              <a:sym typeface="Poppins"/>
            </a:endParaRPr>
          </a:p>
          <a:p>
            <a:pPr indent="0" lvl="0" marL="0" rtl="0" algn="l">
              <a:lnSpc>
                <a:spcPct val="115000"/>
              </a:lnSpc>
              <a:spcBef>
                <a:spcPts val="1200"/>
              </a:spcBef>
              <a:spcAft>
                <a:spcPts val="0"/>
              </a:spcAft>
              <a:buNone/>
            </a:pPr>
            <a:r>
              <a:rPr lang="en" sz="1100">
                <a:latin typeface="Poppins"/>
                <a:ea typeface="Poppins"/>
                <a:cs typeface="Poppins"/>
                <a:sym typeface="Poppins"/>
              </a:rPr>
              <a:t>The Center for Early Education and Development, University of Minnesota, for the Minnesota Department of Human Services . (n.d.). Minnesota’s Knowledge and Competency Framework for Relationship-based Professional Development Specialists, 8–9. </a:t>
            </a:r>
            <a:endParaRPr sz="1100">
              <a:latin typeface="Poppins"/>
              <a:ea typeface="Poppins"/>
              <a:cs typeface="Poppins"/>
              <a:sym typeface="Poppins"/>
            </a:endParaRPr>
          </a:p>
          <a:p>
            <a:pPr indent="0" lvl="0" marL="0" rtl="0" algn="l">
              <a:lnSpc>
                <a:spcPct val="115000"/>
              </a:lnSpc>
              <a:spcBef>
                <a:spcPts val="1200"/>
              </a:spcBef>
              <a:spcAft>
                <a:spcPts val="0"/>
              </a:spcAft>
              <a:buNone/>
            </a:pPr>
            <a:r>
              <a:rPr lang="en" sz="1100">
                <a:latin typeface="Poppins"/>
                <a:ea typeface="Poppins"/>
                <a:cs typeface="Poppins"/>
                <a:sym typeface="Poppins"/>
              </a:rPr>
              <a:t>Underwood, M. K., &amp; Rosen, L. H. (2013). </a:t>
            </a:r>
            <a:r>
              <a:rPr i="1" lang="en" sz="1100">
                <a:latin typeface="Poppins"/>
                <a:ea typeface="Poppins"/>
                <a:cs typeface="Poppins"/>
                <a:sym typeface="Poppins"/>
              </a:rPr>
              <a:t>Social Development: Relationships in infancy, childhood, and adolescence</a:t>
            </a:r>
            <a:r>
              <a:rPr lang="en" sz="1100">
                <a:latin typeface="Poppins"/>
                <a:ea typeface="Poppins"/>
                <a:cs typeface="Poppins"/>
                <a:sym typeface="Poppins"/>
              </a:rPr>
              <a:t>. Guilford Press. </a:t>
            </a:r>
            <a:endParaRPr sz="1100">
              <a:latin typeface="Poppins"/>
              <a:ea typeface="Poppins"/>
              <a:cs typeface="Poppins"/>
              <a:sym typeface="Poppins"/>
            </a:endParaRPr>
          </a:p>
          <a:p>
            <a:pPr indent="0" lvl="0" marL="0" rtl="0" algn="l">
              <a:lnSpc>
                <a:spcPct val="115000"/>
              </a:lnSpc>
              <a:spcBef>
                <a:spcPts val="1200"/>
              </a:spcBef>
              <a:spcAft>
                <a:spcPts val="0"/>
              </a:spcAft>
              <a:buNone/>
            </a:pPr>
            <a:r>
              <a:rPr lang="en" sz="1100">
                <a:latin typeface="Poppins"/>
                <a:ea typeface="Poppins"/>
                <a:cs typeface="Poppins"/>
                <a:sym typeface="Poppins"/>
              </a:rPr>
              <a:t>Schreifels, T., &amp; Langworthy, D. S. (2022). When Children Experience Trauma. Retrieved from https://macmh.org/publications/resources-for-healing-centered-practice/. </a:t>
            </a:r>
            <a:endParaRPr sz="1100">
              <a:latin typeface="Poppins"/>
              <a:ea typeface="Poppins"/>
              <a:cs typeface="Poppins"/>
              <a:sym typeface="Poppins"/>
            </a:endParaRPr>
          </a:p>
          <a:p>
            <a:pPr indent="0" lvl="0" marL="0" rtl="0" algn="l">
              <a:lnSpc>
                <a:spcPct val="115000"/>
              </a:lnSpc>
              <a:spcBef>
                <a:spcPts val="1200"/>
              </a:spcBef>
              <a:spcAft>
                <a:spcPts val="0"/>
              </a:spcAft>
              <a:buNone/>
            </a:pPr>
            <a:r>
              <a:rPr i="1" lang="en" sz="1100">
                <a:latin typeface="Poppins"/>
                <a:ea typeface="Poppins"/>
                <a:cs typeface="Poppins"/>
                <a:sym typeface="Poppins"/>
              </a:rPr>
              <a:t>Infant and early childhood mental health</a:t>
            </a:r>
            <a:r>
              <a:rPr lang="en" sz="1100">
                <a:latin typeface="Poppins"/>
                <a:ea typeface="Poppins"/>
                <a:cs typeface="Poppins"/>
                <a:sym typeface="Poppins"/>
              </a:rPr>
              <a:t>. ZERO TO THREE. (2022, November 9). Retrieved from https://www.zerotothree.org/issue-areas/infant-and-early-childhood-mental-health/ </a:t>
            </a:r>
            <a:endParaRPr sz="1100">
              <a:latin typeface="Poppins"/>
              <a:ea typeface="Poppins"/>
              <a:cs typeface="Poppins"/>
              <a:sym typeface="Poppins"/>
            </a:endParaRPr>
          </a:p>
          <a:p>
            <a:pPr indent="0" lvl="0" marL="0" rtl="0" algn="l">
              <a:lnSpc>
                <a:spcPct val="115000"/>
              </a:lnSpc>
              <a:spcBef>
                <a:spcPts val="1200"/>
              </a:spcBef>
              <a:spcAft>
                <a:spcPts val="0"/>
              </a:spcAft>
              <a:buNone/>
            </a:pPr>
            <a:r>
              <a:rPr i="1" lang="en" sz="1000">
                <a:latin typeface="Poppins"/>
                <a:ea typeface="Poppins"/>
                <a:cs typeface="Poppins"/>
                <a:sym typeface="Poppins"/>
              </a:rPr>
              <a:t>Guiding principles</a:t>
            </a:r>
            <a:r>
              <a:rPr lang="en" sz="1000">
                <a:latin typeface="Poppins"/>
                <a:ea typeface="Poppins"/>
                <a:cs typeface="Poppins"/>
                <a:sym typeface="Poppins"/>
              </a:rPr>
              <a:t>. Child Trauma and Wellbeing. (n.d.). Retrieved from https://childwellbeingandtrauma.org/becoming-trauma-informed-and-responsive/guiding-principles/ </a:t>
            </a:r>
            <a:endParaRPr sz="1000">
              <a:latin typeface="Poppins"/>
              <a:ea typeface="Poppins"/>
              <a:cs typeface="Poppins"/>
              <a:sym typeface="Poppins"/>
            </a:endParaRPr>
          </a:p>
          <a:p>
            <a:pPr indent="0" lvl="0" marL="0" rtl="0" algn="l">
              <a:lnSpc>
                <a:spcPct val="115000"/>
              </a:lnSpc>
              <a:spcBef>
                <a:spcPts val="1200"/>
              </a:spcBef>
              <a:spcAft>
                <a:spcPts val="0"/>
              </a:spcAft>
              <a:buNone/>
            </a:pPr>
            <a:r>
              <a:t/>
            </a:r>
            <a:endParaRPr sz="1100">
              <a:latin typeface="Poppins"/>
              <a:ea typeface="Poppins"/>
              <a:cs typeface="Poppins"/>
              <a:sym typeface="Poppins"/>
            </a:endParaRPr>
          </a:p>
          <a:p>
            <a:pPr indent="0" lvl="0" marL="0" rtl="0" algn="l">
              <a:lnSpc>
                <a:spcPct val="115000"/>
              </a:lnSpc>
              <a:spcBef>
                <a:spcPts val="1200"/>
              </a:spcBef>
              <a:spcAft>
                <a:spcPts val="0"/>
              </a:spcAft>
              <a:buNone/>
            </a:pPr>
            <a:r>
              <a:t/>
            </a:r>
            <a:endParaRPr sz="1200">
              <a:latin typeface="Poppins"/>
              <a:ea typeface="Poppins"/>
              <a:cs typeface="Poppins"/>
              <a:sym typeface="Poppins"/>
            </a:endParaRPr>
          </a:p>
          <a:p>
            <a:pPr indent="0" lvl="0" marL="0" rtl="0" algn="l">
              <a:lnSpc>
                <a:spcPct val="115000"/>
              </a:lnSpc>
              <a:spcBef>
                <a:spcPts val="1200"/>
              </a:spcBef>
              <a:spcAft>
                <a:spcPts val="0"/>
              </a:spcAft>
              <a:buNone/>
            </a:pPr>
            <a:r>
              <a:t/>
            </a:r>
            <a:endParaRPr>
              <a:latin typeface="Poppins"/>
              <a:ea typeface="Poppins"/>
              <a:cs typeface="Poppins"/>
              <a:sym typeface="Poppins"/>
            </a:endParaRPr>
          </a:p>
          <a:p>
            <a:pPr indent="0" lvl="0" marL="0" rtl="0" algn="l">
              <a:lnSpc>
                <a:spcPct val="115000"/>
              </a:lnSpc>
              <a:spcBef>
                <a:spcPts val="1200"/>
              </a:spcBef>
              <a:spcAft>
                <a:spcPts val="0"/>
              </a:spcAft>
              <a:buNone/>
            </a:pPr>
            <a:r>
              <a:rPr lang="en">
                <a:latin typeface="Poppins"/>
                <a:ea typeface="Poppins"/>
                <a:cs typeface="Poppins"/>
                <a:sym typeface="Poppins"/>
              </a:rPr>
              <a:t> </a:t>
            </a:r>
            <a:endParaRPr>
              <a:latin typeface="Poppins"/>
              <a:ea typeface="Poppins"/>
              <a:cs typeface="Poppins"/>
              <a:sym typeface="Poppins"/>
            </a:endParaRPr>
          </a:p>
          <a:p>
            <a:pPr indent="0" lvl="0" marL="0" rtl="0" algn="l">
              <a:lnSpc>
                <a:spcPct val="115000"/>
              </a:lnSpc>
              <a:spcBef>
                <a:spcPts val="1200"/>
              </a:spcBef>
              <a:spcAft>
                <a:spcPts val="0"/>
              </a:spcAft>
              <a:buNone/>
            </a:pPr>
            <a:r>
              <a:t/>
            </a:r>
            <a:endParaRPr sz="100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t/>
            </a:r>
            <a:endParaRPr sz="1100">
              <a:solidFill>
                <a:srgbClr val="000000"/>
              </a:solidFill>
              <a:latin typeface="Arial"/>
              <a:ea typeface="Arial"/>
              <a:cs typeface="Arial"/>
              <a:sym typeface="Arial"/>
            </a:endParaRPr>
          </a:p>
          <a:p>
            <a:pPr indent="0" lvl="0" marL="0" rtl="0" algn="l">
              <a:spcBef>
                <a:spcPts val="1200"/>
              </a:spcBef>
              <a:spcAft>
                <a:spcPts val="1600"/>
              </a:spcAft>
              <a:buNone/>
            </a:pPr>
            <a:r>
              <a:t/>
            </a:r>
            <a:endParaRPr sz="1300"/>
          </a:p>
        </p:txBody>
      </p:sp>
      <p:sp>
        <p:nvSpPr>
          <p:cNvPr id="1303" name="Google Shape;1303;p84"/>
          <p:cNvSpPr txBox="1"/>
          <p:nvPr>
            <p:ph type="title"/>
          </p:nvPr>
        </p:nvSpPr>
        <p:spPr>
          <a:xfrm>
            <a:off x="713250" y="0"/>
            <a:ext cx="7717500" cy="73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40"/>
          <p:cNvSpPr txBox="1"/>
          <p:nvPr>
            <p:ph type="title"/>
          </p:nvPr>
        </p:nvSpPr>
        <p:spPr>
          <a:xfrm>
            <a:off x="713250" y="398325"/>
            <a:ext cx="7717500" cy="73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800"/>
              <a:t>Group norms</a:t>
            </a:r>
            <a:endParaRPr sz="2800"/>
          </a:p>
        </p:txBody>
      </p:sp>
      <p:sp>
        <p:nvSpPr>
          <p:cNvPr id="681" name="Google Shape;681;p40"/>
          <p:cNvSpPr txBox="1"/>
          <p:nvPr/>
        </p:nvSpPr>
        <p:spPr>
          <a:xfrm>
            <a:off x="713250" y="1129725"/>
            <a:ext cx="7717500" cy="3923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dk1"/>
                </a:solidFill>
                <a:latin typeface="Didact Gothic"/>
                <a:ea typeface="Didact Gothic"/>
                <a:cs typeface="Didact Gothic"/>
                <a:sym typeface="Didact Gothic"/>
              </a:rPr>
              <a:t>What’s said here, stays here - what’s learned here, leaves here.</a:t>
            </a:r>
            <a:endParaRPr sz="1800">
              <a:solidFill>
                <a:schemeClr val="dk1"/>
              </a:solidFill>
              <a:latin typeface="Didact Gothic"/>
              <a:ea typeface="Didact Gothic"/>
              <a:cs typeface="Didact Gothic"/>
              <a:sym typeface="Didact Gothic"/>
            </a:endParaRPr>
          </a:p>
          <a:p>
            <a:pPr indent="0" lvl="0" marL="0" rtl="0" algn="l">
              <a:lnSpc>
                <a:spcPct val="115000"/>
              </a:lnSpc>
              <a:spcBef>
                <a:spcPts val="1600"/>
              </a:spcBef>
              <a:spcAft>
                <a:spcPts val="0"/>
              </a:spcAft>
              <a:buNone/>
            </a:pPr>
            <a:r>
              <a:rPr lang="en" sz="1800">
                <a:solidFill>
                  <a:schemeClr val="dk1"/>
                </a:solidFill>
                <a:latin typeface="Didact Gothic"/>
                <a:ea typeface="Didact Gothic"/>
                <a:cs typeface="Didact Gothic"/>
                <a:sym typeface="Didact Gothic"/>
              </a:rPr>
              <a:t>Be here with us-minimize distractions as much as possible.</a:t>
            </a:r>
            <a:endParaRPr sz="1800">
              <a:solidFill>
                <a:schemeClr val="dk1"/>
              </a:solidFill>
              <a:latin typeface="Didact Gothic"/>
              <a:ea typeface="Didact Gothic"/>
              <a:cs typeface="Didact Gothic"/>
              <a:sym typeface="Didact Gothic"/>
            </a:endParaRPr>
          </a:p>
          <a:p>
            <a:pPr indent="0" lvl="0" marL="0" rtl="0" algn="l">
              <a:lnSpc>
                <a:spcPct val="115000"/>
              </a:lnSpc>
              <a:spcBef>
                <a:spcPts val="1600"/>
              </a:spcBef>
              <a:spcAft>
                <a:spcPts val="0"/>
              </a:spcAft>
              <a:buNone/>
            </a:pPr>
            <a:r>
              <a:rPr lang="en" sz="1800">
                <a:solidFill>
                  <a:schemeClr val="dk1"/>
                </a:solidFill>
                <a:latin typeface="Didact Gothic"/>
                <a:ea typeface="Didact Gothic"/>
                <a:cs typeface="Didact Gothic"/>
                <a:sym typeface="Didact Gothic"/>
              </a:rPr>
              <a:t>Reflection and sharing will be part of today’s process as comfortable.</a:t>
            </a:r>
            <a:endParaRPr sz="1800">
              <a:solidFill>
                <a:schemeClr val="dk1"/>
              </a:solidFill>
              <a:latin typeface="Didact Gothic"/>
              <a:ea typeface="Didact Gothic"/>
              <a:cs typeface="Didact Gothic"/>
              <a:sym typeface="Didact Gothic"/>
            </a:endParaRPr>
          </a:p>
          <a:p>
            <a:pPr indent="0" lvl="0" marL="0" rtl="0" algn="l">
              <a:lnSpc>
                <a:spcPct val="115000"/>
              </a:lnSpc>
              <a:spcBef>
                <a:spcPts val="1600"/>
              </a:spcBef>
              <a:spcAft>
                <a:spcPts val="0"/>
              </a:spcAft>
              <a:buNone/>
            </a:pPr>
            <a:r>
              <a:rPr lang="en" sz="1800">
                <a:solidFill>
                  <a:schemeClr val="dk1"/>
                </a:solidFill>
                <a:latin typeface="Didact Gothic"/>
                <a:ea typeface="Didact Gothic"/>
                <a:cs typeface="Didact Gothic"/>
                <a:sym typeface="Didact Gothic"/>
              </a:rPr>
              <a:t>Today I encourage you to take notice of yourself ( thoughts, feelings, emotions etc..)</a:t>
            </a:r>
            <a:endParaRPr sz="1800">
              <a:solidFill>
                <a:schemeClr val="dk1"/>
              </a:solidFill>
              <a:latin typeface="Didact Gothic"/>
              <a:ea typeface="Didact Gothic"/>
              <a:cs typeface="Didact Gothic"/>
              <a:sym typeface="Didact Gothic"/>
            </a:endParaRPr>
          </a:p>
          <a:p>
            <a:pPr indent="0" lvl="0" marL="0" rtl="0" algn="l">
              <a:lnSpc>
                <a:spcPct val="115000"/>
              </a:lnSpc>
              <a:spcBef>
                <a:spcPts val="1600"/>
              </a:spcBef>
              <a:spcAft>
                <a:spcPts val="0"/>
              </a:spcAft>
              <a:buNone/>
            </a:pPr>
            <a:r>
              <a:rPr lang="en" sz="1800">
                <a:solidFill>
                  <a:schemeClr val="dk1"/>
                </a:solidFill>
                <a:latin typeface="Didact Gothic"/>
                <a:ea typeface="Didact Gothic"/>
                <a:cs typeface="Didact Gothic"/>
                <a:sym typeface="Didact Gothic"/>
              </a:rPr>
              <a:t>Be curious about any discomfort you may feel.</a:t>
            </a:r>
            <a:endParaRPr sz="1800">
              <a:solidFill>
                <a:schemeClr val="dk1"/>
              </a:solidFill>
              <a:latin typeface="Didact Gothic"/>
              <a:ea typeface="Didact Gothic"/>
              <a:cs typeface="Didact Gothic"/>
              <a:sym typeface="Didact Gothic"/>
            </a:endParaRPr>
          </a:p>
          <a:p>
            <a:pPr indent="0" lvl="0" marL="0" rtl="0" algn="l">
              <a:lnSpc>
                <a:spcPct val="115000"/>
              </a:lnSpc>
              <a:spcBef>
                <a:spcPts val="1600"/>
              </a:spcBef>
              <a:spcAft>
                <a:spcPts val="0"/>
              </a:spcAft>
              <a:buNone/>
            </a:pPr>
            <a:r>
              <a:rPr lang="en" sz="1800">
                <a:solidFill>
                  <a:schemeClr val="dk1"/>
                </a:solidFill>
                <a:latin typeface="Didact Gothic"/>
                <a:ea typeface="Didact Gothic"/>
                <a:cs typeface="Didact Gothic"/>
                <a:sym typeface="Didact Gothic"/>
              </a:rPr>
              <a:t>Take up space and share the air. </a:t>
            </a:r>
            <a:endParaRPr sz="1800">
              <a:solidFill>
                <a:schemeClr val="dk1"/>
              </a:solidFill>
              <a:latin typeface="Didact Gothic"/>
              <a:ea typeface="Didact Gothic"/>
              <a:cs typeface="Didact Gothic"/>
              <a:sym typeface="Didact Gothic"/>
            </a:endParaRPr>
          </a:p>
          <a:p>
            <a:pPr indent="0" lvl="0" marL="0" rtl="0" algn="l">
              <a:lnSpc>
                <a:spcPct val="115000"/>
              </a:lnSpc>
              <a:spcBef>
                <a:spcPts val="1600"/>
              </a:spcBef>
              <a:spcAft>
                <a:spcPts val="1600"/>
              </a:spcAft>
              <a:buNone/>
            </a:pPr>
            <a:r>
              <a:rPr lang="en" sz="1800">
                <a:solidFill>
                  <a:schemeClr val="dk1"/>
                </a:solidFill>
                <a:latin typeface="Didact Gothic"/>
                <a:ea typeface="Didact Gothic"/>
                <a:cs typeface="Didact Gothic"/>
                <a:sym typeface="Didact Gothic"/>
              </a:rPr>
              <a:t>Take care of yourself as necessary. </a:t>
            </a:r>
            <a:endParaRPr sz="1800">
              <a:solidFill>
                <a:schemeClr val="dk1"/>
              </a:solidFill>
              <a:latin typeface="Didact Gothic"/>
              <a:ea typeface="Didact Gothic"/>
              <a:cs typeface="Didact Gothic"/>
              <a:sym typeface="Didact Gothic"/>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7" name="Shape 1307"/>
        <p:cNvGrpSpPr/>
        <p:nvPr/>
      </p:nvGrpSpPr>
      <p:grpSpPr>
        <a:xfrm>
          <a:off x="0" y="0"/>
          <a:ext cx="0" cy="0"/>
          <a:chOff x="0" y="0"/>
          <a:chExt cx="0" cy="0"/>
        </a:xfrm>
      </p:grpSpPr>
      <p:sp>
        <p:nvSpPr>
          <p:cNvPr id="1308" name="Google Shape;1308;p85"/>
          <p:cNvSpPr txBox="1"/>
          <p:nvPr>
            <p:ph type="title"/>
          </p:nvPr>
        </p:nvSpPr>
        <p:spPr>
          <a:xfrm>
            <a:off x="713225" y="540000"/>
            <a:ext cx="7717500" cy="122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a:t>
            </a:r>
            <a:endParaRPr/>
          </a:p>
        </p:txBody>
      </p:sp>
      <p:sp>
        <p:nvSpPr>
          <p:cNvPr id="1309" name="Google Shape;1309;p85"/>
          <p:cNvSpPr/>
          <p:nvPr/>
        </p:nvSpPr>
        <p:spPr>
          <a:xfrm>
            <a:off x="613575" y="3681400"/>
            <a:ext cx="5052000" cy="652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85"/>
          <p:cNvSpPr txBox="1"/>
          <p:nvPr/>
        </p:nvSpPr>
        <p:spPr>
          <a:xfrm>
            <a:off x="713225" y="2110050"/>
            <a:ext cx="3630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u="sng">
                <a:solidFill>
                  <a:schemeClr val="hlink"/>
                </a:solidFill>
                <a:latin typeface="Poppins Light"/>
                <a:ea typeface="Poppins Light"/>
                <a:cs typeface="Poppins Light"/>
                <a:sym typeface="Poppins Light"/>
                <a:hlinkClick r:id="rId3"/>
              </a:rPr>
              <a:t>Ahandevidt@the-naz.org</a:t>
            </a:r>
            <a:endParaRPr sz="1800">
              <a:latin typeface="Poppins Light"/>
              <a:ea typeface="Poppins Light"/>
              <a:cs typeface="Poppins Light"/>
              <a:sym typeface="Poppins Light"/>
            </a:endParaRPr>
          </a:p>
          <a:p>
            <a:pPr indent="0" lvl="0" marL="0" rtl="0" algn="l">
              <a:spcBef>
                <a:spcPts val="0"/>
              </a:spcBef>
              <a:spcAft>
                <a:spcPts val="0"/>
              </a:spcAft>
              <a:buNone/>
            </a:pPr>
            <a:r>
              <a:t/>
            </a:r>
            <a:endParaRPr sz="1800">
              <a:latin typeface="Poppins Light"/>
              <a:ea typeface="Poppins Light"/>
              <a:cs typeface="Poppins Light"/>
              <a:sym typeface="Poppins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41"/>
          <p:cNvSpPr txBox="1"/>
          <p:nvPr>
            <p:ph type="title"/>
          </p:nvPr>
        </p:nvSpPr>
        <p:spPr>
          <a:xfrm>
            <a:off x="1710450" y="1320900"/>
            <a:ext cx="6720300" cy="224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8000"/>
              <a:t>Finding our space</a:t>
            </a:r>
            <a:endParaRPr sz="8000"/>
          </a:p>
        </p:txBody>
      </p:sp>
      <p:grpSp>
        <p:nvGrpSpPr>
          <p:cNvPr id="687" name="Google Shape;687;p41"/>
          <p:cNvGrpSpPr/>
          <p:nvPr/>
        </p:nvGrpSpPr>
        <p:grpSpPr>
          <a:xfrm>
            <a:off x="6938258" y="73354"/>
            <a:ext cx="1492525" cy="1492525"/>
            <a:chOff x="3086925" y="3904550"/>
            <a:chExt cx="943800" cy="943800"/>
          </a:xfrm>
        </p:grpSpPr>
        <p:cxnSp>
          <p:nvCxnSpPr>
            <p:cNvPr id="688" name="Google Shape;688;p41"/>
            <p:cNvCxnSpPr/>
            <p:nvPr/>
          </p:nvCxnSpPr>
          <p:spPr>
            <a:xfrm>
              <a:off x="3558825" y="39045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689" name="Google Shape;689;p41"/>
            <p:cNvCxnSpPr/>
            <p:nvPr/>
          </p:nvCxnSpPr>
          <p:spPr>
            <a:xfrm flipH="1">
              <a:off x="3782409"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690" name="Google Shape;690;p41"/>
            <p:cNvCxnSpPr/>
            <p:nvPr/>
          </p:nvCxnSpPr>
          <p:spPr>
            <a:xfrm rot="10800000">
              <a:off x="38750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691" name="Google Shape;691;p41"/>
            <p:cNvCxnSpPr/>
            <p:nvPr/>
          </p:nvCxnSpPr>
          <p:spPr>
            <a:xfrm rot="10800000">
              <a:off x="3782409"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692" name="Google Shape;692;p41"/>
            <p:cNvCxnSpPr/>
            <p:nvPr/>
          </p:nvCxnSpPr>
          <p:spPr>
            <a:xfrm rot="10800000">
              <a:off x="3558825" y="46926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693" name="Google Shape;693;p41"/>
            <p:cNvCxnSpPr/>
            <p:nvPr/>
          </p:nvCxnSpPr>
          <p:spPr>
            <a:xfrm flipH="1" rot="10800000">
              <a:off x="3225141"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694" name="Google Shape;694;p41"/>
            <p:cNvCxnSpPr/>
            <p:nvPr/>
          </p:nvCxnSpPr>
          <p:spPr>
            <a:xfrm>
              <a:off x="30869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695" name="Google Shape;695;p41"/>
            <p:cNvCxnSpPr/>
            <p:nvPr/>
          </p:nvCxnSpPr>
          <p:spPr>
            <a:xfrm>
              <a:off x="3225141"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696" name="Google Shape;696;p41"/>
            <p:cNvCxnSpPr/>
            <p:nvPr/>
          </p:nvCxnSpPr>
          <p:spPr>
            <a:xfrm>
              <a:off x="3706235" y="3933157"/>
              <a:ext cx="0" cy="155595"/>
            </a:xfrm>
            <a:prstGeom prst="straightConnector1">
              <a:avLst/>
            </a:prstGeom>
            <a:noFill/>
            <a:ln cap="flat" cmpd="sng" w="19050">
              <a:solidFill>
                <a:schemeClr val="dk1"/>
              </a:solidFill>
              <a:prstDash val="solid"/>
              <a:round/>
              <a:headEnd len="med" w="med" type="none"/>
              <a:tailEnd len="med" w="med" type="none"/>
            </a:ln>
          </p:spPr>
        </p:cxnSp>
        <p:cxnSp>
          <p:nvCxnSpPr>
            <p:cNvPr id="697" name="Google Shape;697;p41"/>
            <p:cNvCxnSpPr/>
            <p:nvPr/>
          </p:nvCxnSpPr>
          <p:spPr>
            <a:xfrm flipH="1" rot="1321967">
              <a:off x="3866069" y="4167070"/>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698" name="Google Shape;698;p41"/>
            <p:cNvCxnSpPr/>
            <p:nvPr/>
          </p:nvCxnSpPr>
          <p:spPr>
            <a:xfrm rot="-9482069">
              <a:off x="3846523" y="4523860"/>
              <a:ext cx="155595" cy="0"/>
            </a:xfrm>
            <a:prstGeom prst="straightConnector1">
              <a:avLst/>
            </a:prstGeom>
            <a:noFill/>
            <a:ln cap="flat" cmpd="sng" w="19050">
              <a:solidFill>
                <a:schemeClr val="dk1"/>
              </a:solidFill>
              <a:prstDash val="solid"/>
              <a:round/>
              <a:headEnd len="med" w="med" type="none"/>
              <a:tailEnd len="med" w="med" type="none"/>
            </a:ln>
          </p:spPr>
        </p:cxnSp>
        <p:cxnSp>
          <p:nvCxnSpPr>
            <p:cNvPr id="699" name="Google Shape;699;p41"/>
            <p:cNvCxnSpPr/>
            <p:nvPr/>
          </p:nvCxnSpPr>
          <p:spPr>
            <a:xfrm rot="-9478033">
              <a:off x="3657846" y="4683694"/>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700" name="Google Shape;700;p41"/>
            <p:cNvCxnSpPr/>
            <p:nvPr/>
          </p:nvCxnSpPr>
          <p:spPr>
            <a:xfrm rot="10800000">
              <a:off x="3411565" y="4664092"/>
              <a:ext cx="0" cy="155707"/>
            </a:xfrm>
            <a:prstGeom prst="straightConnector1">
              <a:avLst/>
            </a:prstGeom>
            <a:noFill/>
            <a:ln cap="flat" cmpd="sng" w="19050">
              <a:solidFill>
                <a:schemeClr val="dk1"/>
              </a:solidFill>
              <a:prstDash val="solid"/>
              <a:round/>
              <a:headEnd len="med" w="med" type="none"/>
              <a:tailEnd len="med" w="med" type="none"/>
            </a:ln>
          </p:spPr>
        </p:cxnSp>
        <p:cxnSp>
          <p:nvCxnSpPr>
            <p:cNvPr id="701" name="Google Shape;701;p41"/>
            <p:cNvCxnSpPr/>
            <p:nvPr/>
          </p:nvCxnSpPr>
          <p:spPr>
            <a:xfrm flipH="1" rot="-9478033">
              <a:off x="3141221" y="4475471"/>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702" name="Google Shape;702;p41"/>
            <p:cNvCxnSpPr/>
            <p:nvPr/>
          </p:nvCxnSpPr>
          <p:spPr>
            <a:xfrm rot="1324074">
              <a:off x="3115476" y="4229190"/>
              <a:ext cx="155707" cy="0"/>
            </a:xfrm>
            <a:prstGeom prst="straightConnector1">
              <a:avLst/>
            </a:prstGeom>
            <a:noFill/>
            <a:ln cap="flat" cmpd="sng" w="19050">
              <a:solidFill>
                <a:schemeClr val="dk1"/>
              </a:solidFill>
              <a:prstDash val="solid"/>
              <a:round/>
              <a:headEnd len="med" w="med" type="none"/>
              <a:tailEnd len="med" w="med" type="none"/>
            </a:ln>
          </p:spPr>
        </p:cxnSp>
        <p:cxnSp>
          <p:nvCxnSpPr>
            <p:cNvPr id="703" name="Google Shape;703;p41"/>
            <p:cNvCxnSpPr/>
            <p:nvPr/>
          </p:nvCxnSpPr>
          <p:spPr>
            <a:xfrm rot="1321967">
              <a:off x="3349445" y="3958846"/>
              <a:ext cx="110360" cy="110360"/>
            </a:xfrm>
            <a:prstGeom prst="straightConnector1">
              <a:avLst/>
            </a:prstGeom>
            <a:noFill/>
            <a:ln cap="flat" cmpd="sng" w="19050">
              <a:solidFill>
                <a:schemeClr val="dk1"/>
              </a:solidFill>
              <a:prstDash val="solid"/>
              <a:round/>
              <a:headEnd len="med" w="med" type="none"/>
              <a:tailEnd len="med" w="med" type="none"/>
            </a:ln>
          </p:spPr>
        </p:cxnSp>
      </p:grpSp>
      <p:sp>
        <p:nvSpPr>
          <p:cNvPr id="704" name="Google Shape;704;p41"/>
          <p:cNvSpPr/>
          <p:nvPr/>
        </p:nvSpPr>
        <p:spPr>
          <a:xfrm>
            <a:off x="-723900" y="3244850"/>
            <a:ext cx="2929800" cy="2929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42"/>
          <p:cNvSpPr/>
          <p:nvPr/>
        </p:nvSpPr>
        <p:spPr>
          <a:xfrm>
            <a:off x="3830475" y="547875"/>
            <a:ext cx="1497300" cy="4595700"/>
          </a:xfrm>
          <a:prstGeom prst="round2SameRect">
            <a:avLst>
              <a:gd fmla="val 50000"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42"/>
          <p:cNvSpPr/>
          <p:nvPr/>
        </p:nvSpPr>
        <p:spPr>
          <a:xfrm>
            <a:off x="3811285" y="524258"/>
            <a:ext cx="1473900" cy="1473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42"/>
          <p:cNvSpPr txBox="1"/>
          <p:nvPr>
            <p:ph type="title"/>
          </p:nvPr>
        </p:nvSpPr>
        <p:spPr>
          <a:xfrm>
            <a:off x="354200" y="1998150"/>
            <a:ext cx="8578200" cy="104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Knowledge and Competency Framework</a:t>
            </a:r>
            <a:endParaRPr sz="2800"/>
          </a:p>
          <a:p>
            <a:pPr indent="0" lvl="0" marL="0" rtl="0" algn="l">
              <a:spcBef>
                <a:spcPts val="0"/>
              </a:spcBef>
              <a:spcAft>
                <a:spcPts val="0"/>
              </a:spcAft>
              <a:buNone/>
            </a:pPr>
            <a:r>
              <a:t/>
            </a:r>
            <a:endParaRPr sz="2800"/>
          </a:p>
          <a:p>
            <a:pPr indent="0" lvl="0" marL="0" rtl="0" algn="l">
              <a:spcBef>
                <a:spcPts val="0"/>
              </a:spcBef>
              <a:spcAft>
                <a:spcPts val="0"/>
              </a:spcAft>
              <a:buNone/>
            </a:pPr>
            <a:r>
              <a:rPr b="0" lang="en" sz="2400"/>
              <a:t>Content Area IX: Trauma Informed Care and Practice</a:t>
            </a:r>
            <a:endParaRPr b="0" sz="2400"/>
          </a:p>
        </p:txBody>
      </p:sp>
      <p:sp>
        <p:nvSpPr>
          <p:cNvPr id="712" name="Google Shape;712;p42"/>
          <p:cNvSpPr txBox="1"/>
          <p:nvPr>
            <p:ph idx="2" type="title"/>
          </p:nvPr>
        </p:nvSpPr>
        <p:spPr>
          <a:xfrm>
            <a:off x="3948300" y="863925"/>
            <a:ext cx="12471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713" name="Google Shape;713;p42"/>
          <p:cNvSpPr/>
          <p:nvPr/>
        </p:nvSpPr>
        <p:spPr>
          <a:xfrm>
            <a:off x="7893475" y="-476925"/>
            <a:ext cx="1792500" cy="1792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4" name="Google Shape;714;p42"/>
          <p:cNvGrpSpPr/>
          <p:nvPr/>
        </p:nvGrpSpPr>
        <p:grpSpPr>
          <a:xfrm>
            <a:off x="8043462" y="-326938"/>
            <a:ext cx="1492525" cy="1492525"/>
            <a:chOff x="3086925" y="3904550"/>
            <a:chExt cx="943800" cy="943800"/>
          </a:xfrm>
        </p:grpSpPr>
        <p:cxnSp>
          <p:nvCxnSpPr>
            <p:cNvPr id="715" name="Google Shape;715;p42"/>
            <p:cNvCxnSpPr/>
            <p:nvPr/>
          </p:nvCxnSpPr>
          <p:spPr>
            <a:xfrm>
              <a:off x="3558825" y="39045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716" name="Google Shape;716;p42"/>
            <p:cNvCxnSpPr/>
            <p:nvPr/>
          </p:nvCxnSpPr>
          <p:spPr>
            <a:xfrm flipH="1">
              <a:off x="3782409"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717" name="Google Shape;717;p42"/>
            <p:cNvCxnSpPr/>
            <p:nvPr/>
          </p:nvCxnSpPr>
          <p:spPr>
            <a:xfrm rot="10800000">
              <a:off x="38750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718" name="Google Shape;718;p42"/>
            <p:cNvCxnSpPr/>
            <p:nvPr/>
          </p:nvCxnSpPr>
          <p:spPr>
            <a:xfrm rot="10800000">
              <a:off x="3782409"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719" name="Google Shape;719;p42"/>
            <p:cNvCxnSpPr/>
            <p:nvPr/>
          </p:nvCxnSpPr>
          <p:spPr>
            <a:xfrm rot="10800000">
              <a:off x="3558825" y="46926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720" name="Google Shape;720;p42"/>
            <p:cNvCxnSpPr/>
            <p:nvPr/>
          </p:nvCxnSpPr>
          <p:spPr>
            <a:xfrm flipH="1" rot="10800000">
              <a:off x="3225141"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721" name="Google Shape;721;p42"/>
            <p:cNvCxnSpPr/>
            <p:nvPr/>
          </p:nvCxnSpPr>
          <p:spPr>
            <a:xfrm>
              <a:off x="30869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722" name="Google Shape;722;p42"/>
            <p:cNvCxnSpPr/>
            <p:nvPr/>
          </p:nvCxnSpPr>
          <p:spPr>
            <a:xfrm>
              <a:off x="3225141"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723" name="Google Shape;723;p42"/>
            <p:cNvCxnSpPr/>
            <p:nvPr/>
          </p:nvCxnSpPr>
          <p:spPr>
            <a:xfrm>
              <a:off x="3706235" y="3933157"/>
              <a:ext cx="0" cy="155595"/>
            </a:xfrm>
            <a:prstGeom prst="straightConnector1">
              <a:avLst/>
            </a:prstGeom>
            <a:noFill/>
            <a:ln cap="flat" cmpd="sng" w="19050">
              <a:solidFill>
                <a:schemeClr val="dk1"/>
              </a:solidFill>
              <a:prstDash val="solid"/>
              <a:round/>
              <a:headEnd len="med" w="med" type="none"/>
              <a:tailEnd len="med" w="med" type="none"/>
            </a:ln>
          </p:spPr>
        </p:cxnSp>
        <p:cxnSp>
          <p:nvCxnSpPr>
            <p:cNvPr id="724" name="Google Shape;724;p42"/>
            <p:cNvCxnSpPr/>
            <p:nvPr/>
          </p:nvCxnSpPr>
          <p:spPr>
            <a:xfrm flipH="1" rot="1321967">
              <a:off x="3866069" y="4167070"/>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725" name="Google Shape;725;p42"/>
            <p:cNvCxnSpPr/>
            <p:nvPr/>
          </p:nvCxnSpPr>
          <p:spPr>
            <a:xfrm rot="-9482069">
              <a:off x="3846523" y="4523860"/>
              <a:ext cx="155595" cy="0"/>
            </a:xfrm>
            <a:prstGeom prst="straightConnector1">
              <a:avLst/>
            </a:prstGeom>
            <a:noFill/>
            <a:ln cap="flat" cmpd="sng" w="19050">
              <a:solidFill>
                <a:schemeClr val="dk1"/>
              </a:solidFill>
              <a:prstDash val="solid"/>
              <a:round/>
              <a:headEnd len="med" w="med" type="none"/>
              <a:tailEnd len="med" w="med" type="none"/>
            </a:ln>
          </p:spPr>
        </p:cxnSp>
        <p:cxnSp>
          <p:nvCxnSpPr>
            <p:cNvPr id="726" name="Google Shape;726;p42"/>
            <p:cNvCxnSpPr/>
            <p:nvPr/>
          </p:nvCxnSpPr>
          <p:spPr>
            <a:xfrm rot="-9478033">
              <a:off x="3657846" y="4683694"/>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727" name="Google Shape;727;p42"/>
            <p:cNvCxnSpPr/>
            <p:nvPr/>
          </p:nvCxnSpPr>
          <p:spPr>
            <a:xfrm rot="10800000">
              <a:off x="3411565" y="4664092"/>
              <a:ext cx="0" cy="155707"/>
            </a:xfrm>
            <a:prstGeom prst="straightConnector1">
              <a:avLst/>
            </a:prstGeom>
            <a:noFill/>
            <a:ln cap="flat" cmpd="sng" w="19050">
              <a:solidFill>
                <a:schemeClr val="dk1"/>
              </a:solidFill>
              <a:prstDash val="solid"/>
              <a:round/>
              <a:headEnd len="med" w="med" type="none"/>
              <a:tailEnd len="med" w="med" type="none"/>
            </a:ln>
          </p:spPr>
        </p:cxnSp>
        <p:cxnSp>
          <p:nvCxnSpPr>
            <p:cNvPr id="728" name="Google Shape;728;p42"/>
            <p:cNvCxnSpPr/>
            <p:nvPr/>
          </p:nvCxnSpPr>
          <p:spPr>
            <a:xfrm flipH="1" rot="-9478033">
              <a:off x="3141221" y="4475471"/>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729" name="Google Shape;729;p42"/>
            <p:cNvCxnSpPr/>
            <p:nvPr/>
          </p:nvCxnSpPr>
          <p:spPr>
            <a:xfrm rot="1324074">
              <a:off x="3115476" y="4229190"/>
              <a:ext cx="155707" cy="0"/>
            </a:xfrm>
            <a:prstGeom prst="straightConnector1">
              <a:avLst/>
            </a:prstGeom>
            <a:noFill/>
            <a:ln cap="flat" cmpd="sng" w="19050">
              <a:solidFill>
                <a:schemeClr val="dk1"/>
              </a:solidFill>
              <a:prstDash val="solid"/>
              <a:round/>
              <a:headEnd len="med" w="med" type="none"/>
              <a:tailEnd len="med" w="med" type="none"/>
            </a:ln>
          </p:spPr>
        </p:cxnSp>
        <p:cxnSp>
          <p:nvCxnSpPr>
            <p:cNvPr id="730" name="Google Shape;730;p42"/>
            <p:cNvCxnSpPr/>
            <p:nvPr/>
          </p:nvCxnSpPr>
          <p:spPr>
            <a:xfrm rot="1321967">
              <a:off x="3349445" y="3958846"/>
              <a:ext cx="110360" cy="110360"/>
            </a:xfrm>
            <a:prstGeom prst="straightConnector1">
              <a:avLst/>
            </a:prstGeom>
            <a:noFill/>
            <a:ln cap="flat" cmpd="sng" w="19050">
              <a:solidFill>
                <a:schemeClr val="dk1"/>
              </a:solidFill>
              <a:prstDash val="solid"/>
              <a:round/>
              <a:headEnd len="med" w="med" type="none"/>
              <a:tailEnd len="med" w="med" type="none"/>
            </a:ln>
          </p:spPr>
        </p:cxnSp>
      </p:grpSp>
      <p:grpSp>
        <p:nvGrpSpPr>
          <p:cNvPr id="731" name="Google Shape;731;p42"/>
          <p:cNvGrpSpPr/>
          <p:nvPr/>
        </p:nvGrpSpPr>
        <p:grpSpPr>
          <a:xfrm>
            <a:off x="354190" y="3891248"/>
            <a:ext cx="984855" cy="984855"/>
            <a:chOff x="3086925" y="3904550"/>
            <a:chExt cx="943800" cy="943800"/>
          </a:xfrm>
        </p:grpSpPr>
        <p:cxnSp>
          <p:nvCxnSpPr>
            <p:cNvPr id="732" name="Google Shape;732;p42"/>
            <p:cNvCxnSpPr/>
            <p:nvPr/>
          </p:nvCxnSpPr>
          <p:spPr>
            <a:xfrm>
              <a:off x="3558825" y="39045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733" name="Google Shape;733;p42"/>
            <p:cNvCxnSpPr/>
            <p:nvPr/>
          </p:nvCxnSpPr>
          <p:spPr>
            <a:xfrm flipH="1">
              <a:off x="3782409"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734" name="Google Shape;734;p42"/>
            <p:cNvCxnSpPr/>
            <p:nvPr/>
          </p:nvCxnSpPr>
          <p:spPr>
            <a:xfrm rot="10800000">
              <a:off x="38750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735" name="Google Shape;735;p42"/>
            <p:cNvCxnSpPr/>
            <p:nvPr/>
          </p:nvCxnSpPr>
          <p:spPr>
            <a:xfrm rot="10800000">
              <a:off x="3782409"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736" name="Google Shape;736;p42"/>
            <p:cNvCxnSpPr/>
            <p:nvPr/>
          </p:nvCxnSpPr>
          <p:spPr>
            <a:xfrm rot="10800000">
              <a:off x="3558825" y="46926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737" name="Google Shape;737;p42"/>
            <p:cNvCxnSpPr/>
            <p:nvPr/>
          </p:nvCxnSpPr>
          <p:spPr>
            <a:xfrm flipH="1" rot="10800000">
              <a:off x="3225141"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738" name="Google Shape;738;p42"/>
            <p:cNvCxnSpPr/>
            <p:nvPr/>
          </p:nvCxnSpPr>
          <p:spPr>
            <a:xfrm>
              <a:off x="30869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739" name="Google Shape;739;p42"/>
            <p:cNvCxnSpPr/>
            <p:nvPr/>
          </p:nvCxnSpPr>
          <p:spPr>
            <a:xfrm>
              <a:off x="3225141"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740" name="Google Shape;740;p42"/>
            <p:cNvCxnSpPr/>
            <p:nvPr/>
          </p:nvCxnSpPr>
          <p:spPr>
            <a:xfrm>
              <a:off x="3706235" y="3933157"/>
              <a:ext cx="0" cy="155595"/>
            </a:xfrm>
            <a:prstGeom prst="straightConnector1">
              <a:avLst/>
            </a:prstGeom>
            <a:noFill/>
            <a:ln cap="flat" cmpd="sng" w="19050">
              <a:solidFill>
                <a:schemeClr val="dk1"/>
              </a:solidFill>
              <a:prstDash val="solid"/>
              <a:round/>
              <a:headEnd len="med" w="med" type="none"/>
              <a:tailEnd len="med" w="med" type="none"/>
            </a:ln>
          </p:spPr>
        </p:cxnSp>
        <p:cxnSp>
          <p:nvCxnSpPr>
            <p:cNvPr id="741" name="Google Shape;741;p42"/>
            <p:cNvCxnSpPr/>
            <p:nvPr/>
          </p:nvCxnSpPr>
          <p:spPr>
            <a:xfrm flipH="1" rot="1321967">
              <a:off x="3866069" y="4167070"/>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742" name="Google Shape;742;p42"/>
            <p:cNvCxnSpPr/>
            <p:nvPr/>
          </p:nvCxnSpPr>
          <p:spPr>
            <a:xfrm rot="-9482069">
              <a:off x="3846523" y="4523860"/>
              <a:ext cx="155595" cy="0"/>
            </a:xfrm>
            <a:prstGeom prst="straightConnector1">
              <a:avLst/>
            </a:prstGeom>
            <a:noFill/>
            <a:ln cap="flat" cmpd="sng" w="19050">
              <a:solidFill>
                <a:schemeClr val="dk1"/>
              </a:solidFill>
              <a:prstDash val="solid"/>
              <a:round/>
              <a:headEnd len="med" w="med" type="none"/>
              <a:tailEnd len="med" w="med" type="none"/>
            </a:ln>
          </p:spPr>
        </p:cxnSp>
        <p:cxnSp>
          <p:nvCxnSpPr>
            <p:cNvPr id="743" name="Google Shape;743;p42"/>
            <p:cNvCxnSpPr/>
            <p:nvPr/>
          </p:nvCxnSpPr>
          <p:spPr>
            <a:xfrm rot="-9478033">
              <a:off x="3657846" y="4683694"/>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744" name="Google Shape;744;p42"/>
            <p:cNvCxnSpPr/>
            <p:nvPr/>
          </p:nvCxnSpPr>
          <p:spPr>
            <a:xfrm rot="10800000">
              <a:off x="3411565" y="4664092"/>
              <a:ext cx="0" cy="155707"/>
            </a:xfrm>
            <a:prstGeom prst="straightConnector1">
              <a:avLst/>
            </a:prstGeom>
            <a:noFill/>
            <a:ln cap="flat" cmpd="sng" w="19050">
              <a:solidFill>
                <a:schemeClr val="dk1"/>
              </a:solidFill>
              <a:prstDash val="solid"/>
              <a:round/>
              <a:headEnd len="med" w="med" type="none"/>
              <a:tailEnd len="med" w="med" type="none"/>
            </a:ln>
          </p:spPr>
        </p:cxnSp>
        <p:cxnSp>
          <p:nvCxnSpPr>
            <p:cNvPr id="745" name="Google Shape;745;p42"/>
            <p:cNvCxnSpPr/>
            <p:nvPr/>
          </p:nvCxnSpPr>
          <p:spPr>
            <a:xfrm flipH="1" rot="-9478033">
              <a:off x="3141221" y="4475471"/>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746" name="Google Shape;746;p42"/>
            <p:cNvCxnSpPr/>
            <p:nvPr/>
          </p:nvCxnSpPr>
          <p:spPr>
            <a:xfrm rot="1324074">
              <a:off x="3115476" y="4229190"/>
              <a:ext cx="155707" cy="0"/>
            </a:xfrm>
            <a:prstGeom prst="straightConnector1">
              <a:avLst/>
            </a:prstGeom>
            <a:noFill/>
            <a:ln cap="flat" cmpd="sng" w="19050">
              <a:solidFill>
                <a:schemeClr val="dk1"/>
              </a:solidFill>
              <a:prstDash val="solid"/>
              <a:round/>
              <a:headEnd len="med" w="med" type="none"/>
              <a:tailEnd len="med" w="med" type="none"/>
            </a:ln>
          </p:spPr>
        </p:cxnSp>
        <p:cxnSp>
          <p:nvCxnSpPr>
            <p:cNvPr id="747" name="Google Shape;747;p42"/>
            <p:cNvCxnSpPr/>
            <p:nvPr/>
          </p:nvCxnSpPr>
          <p:spPr>
            <a:xfrm rot="1321967">
              <a:off x="3349445" y="3958846"/>
              <a:ext cx="110360" cy="110360"/>
            </a:xfrm>
            <a:prstGeom prst="straightConnector1">
              <a:avLst/>
            </a:prstGeom>
            <a:noFill/>
            <a:ln cap="flat" cmpd="sng" w="19050">
              <a:solidFill>
                <a:schemeClr val="dk1"/>
              </a:solidFill>
              <a:prstDash val="solid"/>
              <a:round/>
              <a:headEnd len="med" w="med" type="none"/>
              <a:tailEnd len="med" w="med" type="none"/>
            </a:ln>
          </p:spPr>
        </p:cxn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43"/>
          <p:cNvSpPr/>
          <p:nvPr/>
        </p:nvSpPr>
        <p:spPr>
          <a:xfrm>
            <a:off x="1391150" y="3056775"/>
            <a:ext cx="1703400" cy="2086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43"/>
          <p:cNvSpPr/>
          <p:nvPr/>
        </p:nvSpPr>
        <p:spPr>
          <a:xfrm>
            <a:off x="-1435350" y="1682325"/>
            <a:ext cx="5767200" cy="2384400"/>
          </a:xfrm>
          <a:prstGeom prst="roundRect">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43"/>
          <p:cNvSpPr txBox="1"/>
          <p:nvPr>
            <p:ph type="title"/>
          </p:nvPr>
        </p:nvSpPr>
        <p:spPr>
          <a:xfrm>
            <a:off x="713225" y="539500"/>
            <a:ext cx="7717800" cy="64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800"/>
              <a:t>Stress and Trauma</a:t>
            </a:r>
            <a:endParaRPr sz="2800"/>
          </a:p>
        </p:txBody>
      </p:sp>
      <p:sp>
        <p:nvSpPr>
          <p:cNvPr id="755" name="Google Shape;755;p43"/>
          <p:cNvSpPr txBox="1"/>
          <p:nvPr>
            <p:ph idx="1" type="subTitle"/>
          </p:nvPr>
        </p:nvSpPr>
        <p:spPr>
          <a:xfrm>
            <a:off x="4572000" y="1259500"/>
            <a:ext cx="3858900" cy="28071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 sz="1800"/>
              <a:t>Positive</a:t>
            </a:r>
            <a:r>
              <a:rPr lang="en" sz="1800"/>
              <a:t> stress</a:t>
            </a:r>
            <a:endParaRPr sz="1800"/>
          </a:p>
          <a:p>
            <a:pPr indent="-342900" lvl="0" marL="457200" rtl="0" algn="l">
              <a:spcBef>
                <a:spcPts val="1000"/>
              </a:spcBef>
              <a:spcAft>
                <a:spcPts val="0"/>
              </a:spcAft>
              <a:buSzPts val="1800"/>
              <a:buChar char="●"/>
            </a:pPr>
            <a:r>
              <a:rPr lang="en" sz="1800"/>
              <a:t>Infant tummy time</a:t>
            </a:r>
            <a:endParaRPr sz="1800"/>
          </a:p>
          <a:p>
            <a:pPr indent="-342900" lvl="0" marL="457200" rtl="0" algn="l">
              <a:spcBef>
                <a:spcPts val="0"/>
              </a:spcBef>
              <a:spcAft>
                <a:spcPts val="0"/>
              </a:spcAft>
              <a:buSzPts val="1800"/>
              <a:buChar char="●"/>
            </a:pPr>
            <a:r>
              <a:rPr lang="en" sz="1800"/>
              <a:t>Toddler doing a puzzle</a:t>
            </a:r>
            <a:endParaRPr sz="1800"/>
          </a:p>
          <a:p>
            <a:pPr indent="0" lvl="0" marL="0" rtl="0" algn="l">
              <a:spcBef>
                <a:spcPts val="1000"/>
              </a:spcBef>
              <a:spcAft>
                <a:spcPts val="0"/>
              </a:spcAft>
              <a:buNone/>
            </a:pPr>
            <a:r>
              <a:t/>
            </a:r>
            <a:endParaRPr sz="1800"/>
          </a:p>
          <a:p>
            <a:pPr indent="0" lvl="0" marL="0" rtl="0" algn="l">
              <a:spcBef>
                <a:spcPts val="1000"/>
              </a:spcBef>
              <a:spcAft>
                <a:spcPts val="0"/>
              </a:spcAft>
              <a:buNone/>
            </a:pPr>
            <a:r>
              <a:rPr lang="en" sz="1800"/>
              <a:t>Tolerable stress</a:t>
            </a:r>
            <a:endParaRPr sz="1800"/>
          </a:p>
          <a:p>
            <a:pPr indent="-342900" lvl="0" marL="457200" rtl="0" algn="l">
              <a:spcBef>
                <a:spcPts val="1000"/>
              </a:spcBef>
              <a:spcAft>
                <a:spcPts val="0"/>
              </a:spcAft>
              <a:buSzPts val="1800"/>
              <a:buChar char="●"/>
            </a:pPr>
            <a:r>
              <a:rPr lang="en" sz="1800"/>
              <a:t>New child care </a:t>
            </a:r>
            <a:endParaRPr sz="1800"/>
          </a:p>
          <a:p>
            <a:pPr indent="-342900" lvl="0" marL="457200" rtl="0" algn="l">
              <a:spcBef>
                <a:spcPts val="0"/>
              </a:spcBef>
              <a:spcAft>
                <a:spcPts val="0"/>
              </a:spcAft>
              <a:buSzPts val="1800"/>
              <a:buChar char="●"/>
            </a:pPr>
            <a:r>
              <a:rPr lang="en" sz="1800"/>
              <a:t>Birth of a sibling</a:t>
            </a:r>
            <a:endParaRPr sz="1800"/>
          </a:p>
          <a:p>
            <a:pPr indent="0" lvl="0" marL="0" rtl="0" algn="l">
              <a:spcBef>
                <a:spcPts val="1000"/>
              </a:spcBef>
              <a:spcAft>
                <a:spcPts val="0"/>
              </a:spcAft>
              <a:buNone/>
            </a:pPr>
            <a:r>
              <a:t/>
            </a:r>
            <a:endParaRPr/>
          </a:p>
        </p:txBody>
      </p:sp>
      <p:grpSp>
        <p:nvGrpSpPr>
          <p:cNvPr id="756" name="Google Shape;756;p43"/>
          <p:cNvGrpSpPr/>
          <p:nvPr/>
        </p:nvGrpSpPr>
        <p:grpSpPr>
          <a:xfrm>
            <a:off x="8017108" y="3828030"/>
            <a:ext cx="1492525" cy="1492525"/>
            <a:chOff x="3086925" y="3904550"/>
            <a:chExt cx="943800" cy="943800"/>
          </a:xfrm>
        </p:grpSpPr>
        <p:cxnSp>
          <p:nvCxnSpPr>
            <p:cNvPr id="757" name="Google Shape;757;p43"/>
            <p:cNvCxnSpPr/>
            <p:nvPr/>
          </p:nvCxnSpPr>
          <p:spPr>
            <a:xfrm>
              <a:off x="3558825" y="39045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758" name="Google Shape;758;p43"/>
            <p:cNvCxnSpPr/>
            <p:nvPr/>
          </p:nvCxnSpPr>
          <p:spPr>
            <a:xfrm flipH="1">
              <a:off x="3782409"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759" name="Google Shape;759;p43"/>
            <p:cNvCxnSpPr/>
            <p:nvPr/>
          </p:nvCxnSpPr>
          <p:spPr>
            <a:xfrm rot="10800000">
              <a:off x="38750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760" name="Google Shape;760;p43"/>
            <p:cNvCxnSpPr/>
            <p:nvPr/>
          </p:nvCxnSpPr>
          <p:spPr>
            <a:xfrm rot="10800000">
              <a:off x="3782409"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761" name="Google Shape;761;p43"/>
            <p:cNvCxnSpPr/>
            <p:nvPr/>
          </p:nvCxnSpPr>
          <p:spPr>
            <a:xfrm rot="10800000">
              <a:off x="3558825" y="46926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762" name="Google Shape;762;p43"/>
            <p:cNvCxnSpPr/>
            <p:nvPr/>
          </p:nvCxnSpPr>
          <p:spPr>
            <a:xfrm flipH="1" rot="10800000">
              <a:off x="3225141"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763" name="Google Shape;763;p43"/>
            <p:cNvCxnSpPr/>
            <p:nvPr/>
          </p:nvCxnSpPr>
          <p:spPr>
            <a:xfrm>
              <a:off x="30869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764" name="Google Shape;764;p43"/>
            <p:cNvCxnSpPr/>
            <p:nvPr/>
          </p:nvCxnSpPr>
          <p:spPr>
            <a:xfrm>
              <a:off x="3225141"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765" name="Google Shape;765;p43"/>
            <p:cNvCxnSpPr/>
            <p:nvPr/>
          </p:nvCxnSpPr>
          <p:spPr>
            <a:xfrm>
              <a:off x="3706235" y="3933157"/>
              <a:ext cx="0" cy="155595"/>
            </a:xfrm>
            <a:prstGeom prst="straightConnector1">
              <a:avLst/>
            </a:prstGeom>
            <a:noFill/>
            <a:ln cap="flat" cmpd="sng" w="19050">
              <a:solidFill>
                <a:schemeClr val="dk1"/>
              </a:solidFill>
              <a:prstDash val="solid"/>
              <a:round/>
              <a:headEnd len="med" w="med" type="none"/>
              <a:tailEnd len="med" w="med" type="none"/>
            </a:ln>
          </p:spPr>
        </p:cxnSp>
        <p:cxnSp>
          <p:nvCxnSpPr>
            <p:cNvPr id="766" name="Google Shape;766;p43"/>
            <p:cNvCxnSpPr/>
            <p:nvPr/>
          </p:nvCxnSpPr>
          <p:spPr>
            <a:xfrm flipH="1" rot="1321967">
              <a:off x="3866069" y="4167070"/>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767" name="Google Shape;767;p43"/>
            <p:cNvCxnSpPr/>
            <p:nvPr/>
          </p:nvCxnSpPr>
          <p:spPr>
            <a:xfrm rot="-9482069">
              <a:off x="3846523" y="4523860"/>
              <a:ext cx="155595" cy="0"/>
            </a:xfrm>
            <a:prstGeom prst="straightConnector1">
              <a:avLst/>
            </a:prstGeom>
            <a:noFill/>
            <a:ln cap="flat" cmpd="sng" w="19050">
              <a:solidFill>
                <a:schemeClr val="dk1"/>
              </a:solidFill>
              <a:prstDash val="solid"/>
              <a:round/>
              <a:headEnd len="med" w="med" type="none"/>
              <a:tailEnd len="med" w="med" type="none"/>
            </a:ln>
          </p:spPr>
        </p:cxnSp>
        <p:cxnSp>
          <p:nvCxnSpPr>
            <p:cNvPr id="768" name="Google Shape;768;p43"/>
            <p:cNvCxnSpPr/>
            <p:nvPr/>
          </p:nvCxnSpPr>
          <p:spPr>
            <a:xfrm rot="-9478033">
              <a:off x="3657846" y="4683694"/>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769" name="Google Shape;769;p43"/>
            <p:cNvCxnSpPr/>
            <p:nvPr/>
          </p:nvCxnSpPr>
          <p:spPr>
            <a:xfrm rot="10800000">
              <a:off x="3411565" y="4664092"/>
              <a:ext cx="0" cy="155707"/>
            </a:xfrm>
            <a:prstGeom prst="straightConnector1">
              <a:avLst/>
            </a:prstGeom>
            <a:noFill/>
            <a:ln cap="flat" cmpd="sng" w="19050">
              <a:solidFill>
                <a:schemeClr val="dk1"/>
              </a:solidFill>
              <a:prstDash val="solid"/>
              <a:round/>
              <a:headEnd len="med" w="med" type="none"/>
              <a:tailEnd len="med" w="med" type="none"/>
            </a:ln>
          </p:spPr>
        </p:cxnSp>
        <p:cxnSp>
          <p:nvCxnSpPr>
            <p:cNvPr id="770" name="Google Shape;770;p43"/>
            <p:cNvCxnSpPr/>
            <p:nvPr/>
          </p:nvCxnSpPr>
          <p:spPr>
            <a:xfrm flipH="1" rot="-9478033">
              <a:off x="3141221" y="4475471"/>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771" name="Google Shape;771;p43"/>
            <p:cNvCxnSpPr/>
            <p:nvPr/>
          </p:nvCxnSpPr>
          <p:spPr>
            <a:xfrm rot="1324074">
              <a:off x="3115476" y="4229190"/>
              <a:ext cx="155707" cy="0"/>
            </a:xfrm>
            <a:prstGeom prst="straightConnector1">
              <a:avLst/>
            </a:prstGeom>
            <a:noFill/>
            <a:ln cap="flat" cmpd="sng" w="19050">
              <a:solidFill>
                <a:schemeClr val="dk1"/>
              </a:solidFill>
              <a:prstDash val="solid"/>
              <a:round/>
              <a:headEnd len="med" w="med" type="none"/>
              <a:tailEnd len="med" w="med" type="none"/>
            </a:ln>
          </p:spPr>
        </p:cxnSp>
        <p:cxnSp>
          <p:nvCxnSpPr>
            <p:cNvPr id="772" name="Google Shape;772;p43"/>
            <p:cNvCxnSpPr/>
            <p:nvPr/>
          </p:nvCxnSpPr>
          <p:spPr>
            <a:xfrm rot="1321967">
              <a:off x="3349445" y="3958846"/>
              <a:ext cx="110360" cy="110360"/>
            </a:xfrm>
            <a:prstGeom prst="straightConnector1">
              <a:avLst/>
            </a:prstGeom>
            <a:noFill/>
            <a:ln cap="flat" cmpd="sng" w="19050">
              <a:solidFill>
                <a:schemeClr val="dk1"/>
              </a:solidFill>
              <a:prstDash val="solid"/>
              <a:round/>
              <a:headEnd len="med" w="med" type="none"/>
              <a:tailEnd len="med" w="med" type="none"/>
            </a:ln>
          </p:spPr>
        </p:cxnSp>
      </p:grpSp>
      <p:grpSp>
        <p:nvGrpSpPr>
          <p:cNvPr id="773" name="Google Shape;773;p43"/>
          <p:cNvGrpSpPr/>
          <p:nvPr/>
        </p:nvGrpSpPr>
        <p:grpSpPr>
          <a:xfrm rot="1137966">
            <a:off x="904791" y="3710045"/>
            <a:ext cx="1001273" cy="1001273"/>
            <a:chOff x="3086925" y="3904550"/>
            <a:chExt cx="943800" cy="943800"/>
          </a:xfrm>
        </p:grpSpPr>
        <p:cxnSp>
          <p:nvCxnSpPr>
            <p:cNvPr id="774" name="Google Shape;774;p43"/>
            <p:cNvCxnSpPr/>
            <p:nvPr/>
          </p:nvCxnSpPr>
          <p:spPr>
            <a:xfrm>
              <a:off x="3558825" y="39045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775" name="Google Shape;775;p43"/>
            <p:cNvCxnSpPr/>
            <p:nvPr/>
          </p:nvCxnSpPr>
          <p:spPr>
            <a:xfrm flipH="1">
              <a:off x="3782409"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776" name="Google Shape;776;p43"/>
            <p:cNvCxnSpPr/>
            <p:nvPr/>
          </p:nvCxnSpPr>
          <p:spPr>
            <a:xfrm rot="10800000">
              <a:off x="38750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777" name="Google Shape;777;p43"/>
            <p:cNvCxnSpPr/>
            <p:nvPr/>
          </p:nvCxnSpPr>
          <p:spPr>
            <a:xfrm rot="10800000">
              <a:off x="3782409"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778" name="Google Shape;778;p43"/>
            <p:cNvCxnSpPr/>
            <p:nvPr/>
          </p:nvCxnSpPr>
          <p:spPr>
            <a:xfrm rot="10800000">
              <a:off x="3558825" y="46926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779" name="Google Shape;779;p43"/>
            <p:cNvCxnSpPr/>
            <p:nvPr/>
          </p:nvCxnSpPr>
          <p:spPr>
            <a:xfrm flipH="1" rot="10800000">
              <a:off x="3225141"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780" name="Google Shape;780;p43"/>
            <p:cNvCxnSpPr/>
            <p:nvPr/>
          </p:nvCxnSpPr>
          <p:spPr>
            <a:xfrm>
              <a:off x="30869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781" name="Google Shape;781;p43"/>
            <p:cNvCxnSpPr/>
            <p:nvPr/>
          </p:nvCxnSpPr>
          <p:spPr>
            <a:xfrm>
              <a:off x="3225141"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782" name="Google Shape;782;p43"/>
            <p:cNvCxnSpPr/>
            <p:nvPr/>
          </p:nvCxnSpPr>
          <p:spPr>
            <a:xfrm>
              <a:off x="3706235" y="3933157"/>
              <a:ext cx="0" cy="155595"/>
            </a:xfrm>
            <a:prstGeom prst="straightConnector1">
              <a:avLst/>
            </a:prstGeom>
            <a:noFill/>
            <a:ln cap="flat" cmpd="sng" w="19050">
              <a:solidFill>
                <a:schemeClr val="dk1"/>
              </a:solidFill>
              <a:prstDash val="solid"/>
              <a:round/>
              <a:headEnd len="med" w="med" type="none"/>
              <a:tailEnd len="med" w="med" type="none"/>
            </a:ln>
          </p:spPr>
        </p:cxnSp>
        <p:cxnSp>
          <p:nvCxnSpPr>
            <p:cNvPr id="783" name="Google Shape;783;p43"/>
            <p:cNvCxnSpPr/>
            <p:nvPr/>
          </p:nvCxnSpPr>
          <p:spPr>
            <a:xfrm flipH="1" rot="1321967">
              <a:off x="3866069" y="4167070"/>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784" name="Google Shape;784;p43"/>
            <p:cNvCxnSpPr/>
            <p:nvPr/>
          </p:nvCxnSpPr>
          <p:spPr>
            <a:xfrm rot="-9482069">
              <a:off x="3846523" y="4523860"/>
              <a:ext cx="155595" cy="0"/>
            </a:xfrm>
            <a:prstGeom prst="straightConnector1">
              <a:avLst/>
            </a:prstGeom>
            <a:noFill/>
            <a:ln cap="flat" cmpd="sng" w="19050">
              <a:solidFill>
                <a:schemeClr val="dk1"/>
              </a:solidFill>
              <a:prstDash val="solid"/>
              <a:round/>
              <a:headEnd len="med" w="med" type="none"/>
              <a:tailEnd len="med" w="med" type="none"/>
            </a:ln>
          </p:spPr>
        </p:cxnSp>
        <p:cxnSp>
          <p:nvCxnSpPr>
            <p:cNvPr id="785" name="Google Shape;785;p43"/>
            <p:cNvCxnSpPr/>
            <p:nvPr/>
          </p:nvCxnSpPr>
          <p:spPr>
            <a:xfrm rot="-9478033">
              <a:off x="3657846" y="4683694"/>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786" name="Google Shape;786;p43"/>
            <p:cNvCxnSpPr/>
            <p:nvPr/>
          </p:nvCxnSpPr>
          <p:spPr>
            <a:xfrm rot="10800000">
              <a:off x="3411565" y="4664092"/>
              <a:ext cx="0" cy="155707"/>
            </a:xfrm>
            <a:prstGeom prst="straightConnector1">
              <a:avLst/>
            </a:prstGeom>
            <a:noFill/>
            <a:ln cap="flat" cmpd="sng" w="19050">
              <a:solidFill>
                <a:schemeClr val="dk1"/>
              </a:solidFill>
              <a:prstDash val="solid"/>
              <a:round/>
              <a:headEnd len="med" w="med" type="none"/>
              <a:tailEnd len="med" w="med" type="none"/>
            </a:ln>
          </p:spPr>
        </p:cxnSp>
        <p:cxnSp>
          <p:nvCxnSpPr>
            <p:cNvPr id="787" name="Google Shape;787;p43"/>
            <p:cNvCxnSpPr/>
            <p:nvPr/>
          </p:nvCxnSpPr>
          <p:spPr>
            <a:xfrm flipH="1" rot="-9478033">
              <a:off x="3141221" y="4475471"/>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788" name="Google Shape;788;p43"/>
            <p:cNvCxnSpPr/>
            <p:nvPr/>
          </p:nvCxnSpPr>
          <p:spPr>
            <a:xfrm rot="1324074">
              <a:off x="3115476" y="4229190"/>
              <a:ext cx="155707" cy="0"/>
            </a:xfrm>
            <a:prstGeom prst="straightConnector1">
              <a:avLst/>
            </a:prstGeom>
            <a:noFill/>
            <a:ln cap="flat" cmpd="sng" w="19050">
              <a:solidFill>
                <a:schemeClr val="dk1"/>
              </a:solidFill>
              <a:prstDash val="solid"/>
              <a:round/>
              <a:headEnd len="med" w="med" type="none"/>
              <a:tailEnd len="med" w="med" type="none"/>
            </a:ln>
          </p:spPr>
        </p:cxnSp>
        <p:cxnSp>
          <p:nvCxnSpPr>
            <p:cNvPr id="789" name="Google Shape;789;p43"/>
            <p:cNvCxnSpPr/>
            <p:nvPr/>
          </p:nvCxnSpPr>
          <p:spPr>
            <a:xfrm rot="1321967">
              <a:off x="3349445" y="3958846"/>
              <a:ext cx="110360" cy="110360"/>
            </a:xfrm>
            <a:prstGeom prst="straightConnector1">
              <a:avLst/>
            </a:prstGeom>
            <a:noFill/>
            <a:ln cap="flat" cmpd="sng" w="19050">
              <a:solidFill>
                <a:schemeClr val="dk1"/>
              </a:solidFill>
              <a:prstDash val="solid"/>
              <a:round/>
              <a:headEnd len="med" w="med" type="none"/>
              <a:tailEnd len="med" w="med" type="none"/>
            </a:ln>
          </p:spPr>
        </p:cxnSp>
      </p:grpSp>
      <p:sp>
        <p:nvSpPr>
          <p:cNvPr id="790" name="Google Shape;790;p43"/>
          <p:cNvSpPr txBox="1"/>
          <p:nvPr/>
        </p:nvSpPr>
        <p:spPr>
          <a:xfrm>
            <a:off x="53525" y="4569350"/>
            <a:ext cx="4806300" cy="338700"/>
          </a:xfrm>
          <a:prstGeom prst="rect">
            <a:avLst/>
          </a:prstGeom>
          <a:noFill/>
          <a:ln>
            <a:noFill/>
          </a:ln>
        </p:spPr>
        <p:txBody>
          <a:bodyPr anchorCtr="0" anchor="t" bIns="91425" lIns="91425" spcFirstLastPara="1" rIns="91425" wrap="square" tIns="91425">
            <a:spAutoFit/>
          </a:bodyPr>
          <a:lstStyle/>
          <a:p>
            <a:pPr indent="0" lvl="0" marL="355600" rtl="0" algn="l">
              <a:lnSpc>
                <a:spcPct val="115000"/>
              </a:lnSpc>
              <a:spcBef>
                <a:spcPts val="1200"/>
              </a:spcBef>
              <a:spcAft>
                <a:spcPts val="1200"/>
              </a:spcAft>
              <a:buNone/>
            </a:pPr>
            <a:r>
              <a:rPr lang="en" sz="1000"/>
              <a:t>Minnesota Departments of Education, Human Services and Health. (2020)</a:t>
            </a:r>
            <a:endParaRPr sz="1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44"/>
          <p:cNvSpPr/>
          <p:nvPr/>
        </p:nvSpPr>
        <p:spPr>
          <a:xfrm>
            <a:off x="1391150" y="3056775"/>
            <a:ext cx="1703400" cy="2086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44"/>
          <p:cNvSpPr/>
          <p:nvPr/>
        </p:nvSpPr>
        <p:spPr>
          <a:xfrm>
            <a:off x="-1435350" y="1682325"/>
            <a:ext cx="5767200" cy="2384400"/>
          </a:xfrm>
          <a:prstGeom prst="roundRect">
            <a:avLst>
              <a:gd fmla="val 50000"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44"/>
          <p:cNvSpPr txBox="1"/>
          <p:nvPr>
            <p:ph type="title"/>
          </p:nvPr>
        </p:nvSpPr>
        <p:spPr>
          <a:xfrm>
            <a:off x="713225" y="539500"/>
            <a:ext cx="7717800" cy="64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800"/>
              <a:t>Stress and Trauma</a:t>
            </a:r>
            <a:endParaRPr sz="2800"/>
          </a:p>
        </p:txBody>
      </p:sp>
      <p:sp>
        <p:nvSpPr>
          <p:cNvPr id="798" name="Google Shape;798;p44"/>
          <p:cNvSpPr txBox="1"/>
          <p:nvPr>
            <p:ph idx="1" type="subTitle"/>
          </p:nvPr>
        </p:nvSpPr>
        <p:spPr>
          <a:xfrm>
            <a:off x="4572000" y="1259500"/>
            <a:ext cx="3858900" cy="2807100"/>
          </a:xfrm>
          <a:prstGeom prst="rect">
            <a:avLst/>
          </a:prstGeom>
          <a:noFill/>
        </p:spPr>
        <p:txBody>
          <a:bodyPr anchorCtr="0" anchor="t" bIns="91425" lIns="91425" spcFirstLastPara="1" rIns="91425" wrap="square" tIns="91425">
            <a:noAutofit/>
          </a:bodyPr>
          <a:lstStyle/>
          <a:p>
            <a:pPr indent="0" lvl="0" marL="0" rtl="0" algn="l">
              <a:spcBef>
                <a:spcPts val="1000"/>
              </a:spcBef>
              <a:spcAft>
                <a:spcPts val="0"/>
              </a:spcAft>
              <a:buNone/>
            </a:pPr>
            <a:r>
              <a:rPr b="1" lang="en" sz="1800"/>
              <a:t>T</a:t>
            </a:r>
            <a:r>
              <a:rPr b="1" lang="en" sz="1800"/>
              <a:t>oxic stress/trauma </a:t>
            </a:r>
            <a:endParaRPr b="1" sz="1800"/>
          </a:p>
          <a:p>
            <a:pPr indent="-342900" lvl="0" marL="457200" rtl="0" algn="l">
              <a:spcBef>
                <a:spcPts val="1000"/>
              </a:spcBef>
              <a:spcAft>
                <a:spcPts val="0"/>
              </a:spcAft>
              <a:buSzPts val="1800"/>
              <a:buChar char="●"/>
            </a:pPr>
            <a:r>
              <a:rPr lang="en" sz="1800"/>
              <a:t>Abuse</a:t>
            </a:r>
            <a:endParaRPr sz="1800"/>
          </a:p>
          <a:p>
            <a:pPr indent="-342900" lvl="0" marL="457200" rtl="0" algn="l">
              <a:spcBef>
                <a:spcPts val="0"/>
              </a:spcBef>
              <a:spcAft>
                <a:spcPts val="0"/>
              </a:spcAft>
              <a:buSzPts val="1800"/>
              <a:buChar char="●"/>
            </a:pPr>
            <a:r>
              <a:rPr lang="en" sz="1800"/>
              <a:t>Neglect</a:t>
            </a:r>
            <a:endParaRPr sz="1800"/>
          </a:p>
          <a:p>
            <a:pPr indent="-342900" lvl="0" marL="457200" rtl="0" algn="l">
              <a:spcBef>
                <a:spcPts val="0"/>
              </a:spcBef>
              <a:spcAft>
                <a:spcPts val="0"/>
              </a:spcAft>
              <a:buSzPts val="1800"/>
              <a:buChar char="●"/>
            </a:pPr>
            <a:r>
              <a:rPr lang="en" sz="1800"/>
              <a:t>Witnessing violence </a:t>
            </a:r>
            <a:endParaRPr sz="1800"/>
          </a:p>
          <a:p>
            <a:pPr indent="-342900" lvl="0" marL="457200" rtl="0" algn="l">
              <a:spcBef>
                <a:spcPts val="0"/>
              </a:spcBef>
              <a:spcAft>
                <a:spcPts val="0"/>
              </a:spcAft>
              <a:buSzPts val="1800"/>
              <a:buChar char="●"/>
            </a:pPr>
            <a:r>
              <a:rPr lang="en" sz="1800"/>
              <a:t>Separation from important caregiver</a:t>
            </a:r>
            <a:endParaRPr sz="1800"/>
          </a:p>
          <a:p>
            <a:pPr indent="-342900" lvl="0" marL="457200" rtl="0" algn="l">
              <a:spcBef>
                <a:spcPts val="0"/>
              </a:spcBef>
              <a:spcAft>
                <a:spcPts val="0"/>
              </a:spcAft>
              <a:buSzPts val="1800"/>
              <a:buChar char="●"/>
            </a:pPr>
            <a:r>
              <a:rPr lang="en" sz="1800"/>
              <a:t>Poverty</a:t>
            </a:r>
            <a:endParaRPr sz="1800"/>
          </a:p>
          <a:p>
            <a:pPr indent="-342900" lvl="0" marL="457200" rtl="0" algn="l">
              <a:spcBef>
                <a:spcPts val="0"/>
              </a:spcBef>
              <a:spcAft>
                <a:spcPts val="0"/>
              </a:spcAft>
              <a:buSzPts val="1800"/>
              <a:buChar char="●"/>
            </a:pPr>
            <a:r>
              <a:rPr lang="en" sz="1800"/>
              <a:t>Race-based trauma </a:t>
            </a:r>
            <a:endParaRPr sz="1800"/>
          </a:p>
          <a:p>
            <a:pPr indent="0" lvl="0" marL="0" rtl="0" algn="l">
              <a:spcBef>
                <a:spcPts val="1000"/>
              </a:spcBef>
              <a:spcAft>
                <a:spcPts val="0"/>
              </a:spcAft>
              <a:buNone/>
            </a:pPr>
            <a:r>
              <a:t/>
            </a:r>
            <a:endParaRPr/>
          </a:p>
        </p:txBody>
      </p:sp>
      <p:grpSp>
        <p:nvGrpSpPr>
          <p:cNvPr id="799" name="Google Shape;799;p44"/>
          <p:cNvGrpSpPr/>
          <p:nvPr/>
        </p:nvGrpSpPr>
        <p:grpSpPr>
          <a:xfrm>
            <a:off x="8017108" y="3828030"/>
            <a:ext cx="1492525" cy="1492525"/>
            <a:chOff x="3086925" y="3904550"/>
            <a:chExt cx="943800" cy="943800"/>
          </a:xfrm>
        </p:grpSpPr>
        <p:cxnSp>
          <p:nvCxnSpPr>
            <p:cNvPr id="800" name="Google Shape;800;p44"/>
            <p:cNvCxnSpPr/>
            <p:nvPr/>
          </p:nvCxnSpPr>
          <p:spPr>
            <a:xfrm>
              <a:off x="3558825" y="39045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801" name="Google Shape;801;p44"/>
            <p:cNvCxnSpPr/>
            <p:nvPr/>
          </p:nvCxnSpPr>
          <p:spPr>
            <a:xfrm flipH="1">
              <a:off x="3782409"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802" name="Google Shape;802;p44"/>
            <p:cNvCxnSpPr/>
            <p:nvPr/>
          </p:nvCxnSpPr>
          <p:spPr>
            <a:xfrm rot="10800000">
              <a:off x="38750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803" name="Google Shape;803;p44"/>
            <p:cNvCxnSpPr/>
            <p:nvPr/>
          </p:nvCxnSpPr>
          <p:spPr>
            <a:xfrm rot="10800000">
              <a:off x="3782409"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804" name="Google Shape;804;p44"/>
            <p:cNvCxnSpPr/>
            <p:nvPr/>
          </p:nvCxnSpPr>
          <p:spPr>
            <a:xfrm rot="10800000">
              <a:off x="3558825" y="46926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805" name="Google Shape;805;p44"/>
            <p:cNvCxnSpPr/>
            <p:nvPr/>
          </p:nvCxnSpPr>
          <p:spPr>
            <a:xfrm flipH="1" rot="10800000">
              <a:off x="3225141"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806" name="Google Shape;806;p44"/>
            <p:cNvCxnSpPr/>
            <p:nvPr/>
          </p:nvCxnSpPr>
          <p:spPr>
            <a:xfrm>
              <a:off x="30869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807" name="Google Shape;807;p44"/>
            <p:cNvCxnSpPr/>
            <p:nvPr/>
          </p:nvCxnSpPr>
          <p:spPr>
            <a:xfrm>
              <a:off x="3225141"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808" name="Google Shape;808;p44"/>
            <p:cNvCxnSpPr/>
            <p:nvPr/>
          </p:nvCxnSpPr>
          <p:spPr>
            <a:xfrm>
              <a:off x="3706235" y="3933157"/>
              <a:ext cx="0" cy="155595"/>
            </a:xfrm>
            <a:prstGeom prst="straightConnector1">
              <a:avLst/>
            </a:prstGeom>
            <a:noFill/>
            <a:ln cap="flat" cmpd="sng" w="19050">
              <a:solidFill>
                <a:schemeClr val="dk1"/>
              </a:solidFill>
              <a:prstDash val="solid"/>
              <a:round/>
              <a:headEnd len="med" w="med" type="none"/>
              <a:tailEnd len="med" w="med" type="none"/>
            </a:ln>
          </p:spPr>
        </p:cxnSp>
        <p:cxnSp>
          <p:nvCxnSpPr>
            <p:cNvPr id="809" name="Google Shape;809;p44"/>
            <p:cNvCxnSpPr/>
            <p:nvPr/>
          </p:nvCxnSpPr>
          <p:spPr>
            <a:xfrm flipH="1" rot="1321967">
              <a:off x="3866069" y="4167070"/>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810" name="Google Shape;810;p44"/>
            <p:cNvCxnSpPr/>
            <p:nvPr/>
          </p:nvCxnSpPr>
          <p:spPr>
            <a:xfrm rot="-9482069">
              <a:off x="3846523" y="4523860"/>
              <a:ext cx="155595" cy="0"/>
            </a:xfrm>
            <a:prstGeom prst="straightConnector1">
              <a:avLst/>
            </a:prstGeom>
            <a:noFill/>
            <a:ln cap="flat" cmpd="sng" w="19050">
              <a:solidFill>
                <a:schemeClr val="dk1"/>
              </a:solidFill>
              <a:prstDash val="solid"/>
              <a:round/>
              <a:headEnd len="med" w="med" type="none"/>
              <a:tailEnd len="med" w="med" type="none"/>
            </a:ln>
          </p:spPr>
        </p:cxnSp>
        <p:cxnSp>
          <p:nvCxnSpPr>
            <p:cNvPr id="811" name="Google Shape;811;p44"/>
            <p:cNvCxnSpPr/>
            <p:nvPr/>
          </p:nvCxnSpPr>
          <p:spPr>
            <a:xfrm rot="-9478033">
              <a:off x="3657846" y="4683694"/>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812" name="Google Shape;812;p44"/>
            <p:cNvCxnSpPr/>
            <p:nvPr/>
          </p:nvCxnSpPr>
          <p:spPr>
            <a:xfrm rot="10800000">
              <a:off x="3411565" y="4664092"/>
              <a:ext cx="0" cy="155707"/>
            </a:xfrm>
            <a:prstGeom prst="straightConnector1">
              <a:avLst/>
            </a:prstGeom>
            <a:noFill/>
            <a:ln cap="flat" cmpd="sng" w="19050">
              <a:solidFill>
                <a:schemeClr val="dk1"/>
              </a:solidFill>
              <a:prstDash val="solid"/>
              <a:round/>
              <a:headEnd len="med" w="med" type="none"/>
              <a:tailEnd len="med" w="med" type="none"/>
            </a:ln>
          </p:spPr>
        </p:cxnSp>
        <p:cxnSp>
          <p:nvCxnSpPr>
            <p:cNvPr id="813" name="Google Shape;813;p44"/>
            <p:cNvCxnSpPr/>
            <p:nvPr/>
          </p:nvCxnSpPr>
          <p:spPr>
            <a:xfrm flipH="1" rot="-9478033">
              <a:off x="3141221" y="4475471"/>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814" name="Google Shape;814;p44"/>
            <p:cNvCxnSpPr/>
            <p:nvPr/>
          </p:nvCxnSpPr>
          <p:spPr>
            <a:xfrm rot="1324074">
              <a:off x="3115476" y="4229190"/>
              <a:ext cx="155707" cy="0"/>
            </a:xfrm>
            <a:prstGeom prst="straightConnector1">
              <a:avLst/>
            </a:prstGeom>
            <a:noFill/>
            <a:ln cap="flat" cmpd="sng" w="19050">
              <a:solidFill>
                <a:schemeClr val="dk1"/>
              </a:solidFill>
              <a:prstDash val="solid"/>
              <a:round/>
              <a:headEnd len="med" w="med" type="none"/>
              <a:tailEnd len="med" w="med" type="none"/>
            </a:ln>
          </p:spPr>
        </p:cxnSp>
        <p:cxnSp>
          <p:nvCxnSpPr>
            <p:cNvPr id="815" name="Google Shape;815;p44"/>
            <p:cNvCxnSpPr/>
            <p:nvPr/>
          </p:nvCxnSpPr>
          <p:spPr>
            <a:xfrm rot="1321967">
              <a:off x="3349445" y="3958846"/>
              <a:ext cx="110360" cy="110360"/>
            </a:xfrm>
            <a:prstGeom prst="straightConnector1">
              <a:avLst/>
            </a:prstGeom>
            <a:noFill/>
            <a:ln cap="flat" cmpd="sng" w="19050">
              <a:solidFill>
                <a:schemeClr val="dk1"/>
              </a:solidFill>
              <a:prstDash val="solid"/>
              <a:round/>
              <a:headEnd len="med" w="med" type="none"/>
              <a:tailEnd len="med" w="med" type="none"/>
            </a:ln>
          </p:spPr>
        </p:cxnSp>
      </p:grpSp>
      <p:grpSp>
        <p:nvGrpSpPr>
          <p:cNvPr id="816" name="Google Shape;816;p44"/>
          <p:cNvGrpSpPr/>
          <p:nvPr/>
        </p:nvGrpSpPr>
        <p:grpSpPr>
          <a:xfrm rot="1137966">
            <a:off x="904791" y="3710045"/>
            <a:ext cx="1001273" cy="1001273"/>
            <a:chOff x="3086925" y="3904550"/>
            <a:chExt cx="943800" cy="943800"/>
          </a:xfrm>
        </p:grpSpPr>
        <p:cxnSp>
          <p:nvCxnSpPr>
            <p:cNvPr id="817" name="Google Shape;817;p44"/>
            <p:cNvCxnSpPr/>
            <p:nvPr/>
          </p:nvCxnSpPr>
          <p:spPr>
            <a:xfrm>
              <a:off x="3558825" y="39045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818" name="Google Shape;818;p44"/>
            <p:cNvCxnSpPr/>
            <p:nvPr/>
          </p:nvCxnSpPr>
          <p:spPr>
            <a:xfrm flipH="1">
              <a:off x="3782409"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819" name="Google Shape;819;p44"/>
            <p:cNvCxnSpPr/>
            <p:nvPr/>
          </p:nvCxnSpPr>
          <p:spPr>
            <a:xfrm rot="10800000">
              <a:off x="38750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820" name="Google Shape;820;p44"/>
            <p:cNvCxnSpPr/>
            <p:nvPr/>
          </p:nvCxnSpPr>
          <p:spPr>
            <a:xfrm rot="10800000">
              <a:off x="3782409"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821" name="Google Shape;821;p44"/>
            <p:cNvCxnSpPr/>
            <p:nvPr/>
          </p:nvCxnSpPr>
          <p:spPr>
            <a:xfrm rot="10800000">
              <a:off x="3558825" y="4692650"/>
              <a:ext cx="0" cy="155700"/>
            </a:xfrm>
            <a:prstGeom prst="straightConnector1">
              <a:avLst/>
            </a:prstGeom>
            <a:noFill/>
            <a:ln cap="flat" cmpd="sng" w="19050">
              <a:solidFill>
                <a:schemeClr val="dk1"/>
              </a:solidFill>
              <a:prstDash val="solid"/>
              <a:round/>
              <a:headEnd len="med" w="med" type="none"/>
              <a:tailEnd len="med" w="med" type="none"/>
            </a:ln>
          </p:spPr>
        </p:cxnSp>
        <p:cxnSp>
          <p:nvCxnSpPr>
            <p:cNvPr id="822" name="Google Shape;822;p44"/>
            <p:cNvCxnSpPr/>
            <p:nvPr/>
          </p:nvCxnSpPr>
          <p:spPr>
            <a:xfrm flipH="1" rot="10800000">
              <a:off x="3225141" y="4600034"/>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823" name="Google Shape;823;p44"/>
            <p:cNvCxnSpPr/>
            <p:nvPr/>
          </p:nvCxnSpPr>
          <p:spPr>
            <a:xfrm>
              <a:off x="3086925" y="4376450"/>
              <a:ext cx="155700" cy="0"/>
            </a:xfrm>
            <a:prstGeom prst="straightConnector1">
              <a:avLst/>
            </a:prstGeom>
            <a:noFill/>
            <a:ln cap="flat" cmpd="sng" w="19050">
              <a:solidFill>
                <a:schemeClr val="dk1"/>
              </a:solidFill>
              <a:prstDash val="solid"/>
              <a:round/>
              <a:headEnd len="med" w="med" type="none"/>
              <a:tailEnd len="med" w="med" type="none"/>
            </a:ln>
          </p:spPr>
        </p:cxnSp>
        <p:cxnSp>
          <p:nvCxnSpPr>
            <p:cNvPr id="824" name="Google Shape;824;p44"/>
            <p:cNvCxnSpPr/>
            <p:nvPr/>
          </p:nvCxnSpPr>
          <p:spPr>
            <a:xfrm>
              <a:off x="3225141" y="4042766"/>
              <a:ext cx="110100" cy="110100"/>
            </a:xfrm>
            <a:prstGeom prst="straightConnector1">
              <a:avLst/>
            </a:prstGeom>
            <a:noFill/>
            <a:ln cap="flat" cmpd="sng" w="19050">
              <a:solidFill>
                <a:schemeClr val="dk1"/>
              </a:solidFill>
              <a:prstDash val="solid"/>
              <a:round/>
              <a:headEnd len="med" w="med" type="none"/>
              <a:tailEnd len="med" w="med" type="none"/>
            </a:ln>
          </p:spPr>
        </p:cxnSp>
        <p:cxnSp>
          <p:nvCxnSpPr>
            <p:cNvPr id="825" name="Google Shape;825;p44"/>
            <p:cNvCxnSpPr/>
            <p:nvPr/>
          </p:nvCxnSpPr>
          <p:spPr>
            <a:xfrm>
              <a:off x="3706235" y="3933157"/>
              <a:ext cx="0" cy="155595"/>
            </a:xfrm>
            <a:prstGeom prst="straightConnector1">
              <a:avLst/>
            </a:prstGeom>
            <a:noFill/>
            <a:ln cap="flat" cmpd="sng" w="19050">
              <a:solidFill>
                <a:schemeClr val="dk1"/>
              </a:solidFill>
              <a:prstDash val="solid"/>
              <a:round/>
              <a:headEnd len="med" w="med" type="none"/>
              <a:tailEnd len="med" w="med" type="none"/>
            </a:ln>
          </p:spPr>
        </p:cxnSp>
        <p:cxnSp>
          <p:nvCxnSpPr>
            <p:cNvPr id="826" name="Google Shape;826;p44"/>
            <p:cNvCxnSpPr/>
            <p:nvPr/>
          </p:nvCxnSpPr>
          <p:spPr>
            <a:xfrm flipH="1" rot="1321967">
              <a:off x="3866069" y="4167070"/>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827" name="Google Shape;827;p44"/>
            <p:cNvCxnSpPr/>
            <p:nvPr/>
          </p:nvCxnSpPr>
          <p:spPr>
            <a:xfrm rot="-9482069">
              <a:off x="3846523" y="4523860"/>
              <a:ext cx="155595" cy="0"/>
            </a:xfrm>
            <a:prstGeom prst="straightConnector1">
              <a:avLst/>
            </a:prstGeom>
            <a:noFill/>
            <a:ln cap="flat" cmpd="sng" w="19050">
              <a:solidFill>
                <a:schemeClr val="dk1"/>
              </a:solidFill>
              <a:prstDash val="solid"/>
              <a:round/>
              <a:headEnd len="med" w="med" type="none"/>
              <a:tailEnd len="med" w="med" type="none"/>
            </a:ln>
          </p:spPr>
        </p:cxnSp>
        <p:cxnSp>
          <p:nvCxnSpPr>
            <p:cNvPr id="828" name="Google Shape;828;p44"/>
            <p:cNvCxnSpPr/>
            <p:nvPr/>
          </p:nvCxnSpPr>
          <p:spPr>
            <a:xfrm rot="-9478033">
              <a:off x="3657846" y="4683694"/>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829" name="Google Shape;829;p44"/>
            <p:cNvCxnSpPr/>
            <p:nvPr/>
          </p:nvCxnSpPr>
          <p:spPr>
            <a:xfrm rot="10800000">
              <a:off x="3411565" y="4664092"/>
              <a:ext cx="0" cy="155707"/>
            </a:xfrm>
            <a:prstGeom prst="straightConnector1">
              <a:avLst/>
            </a:prstGeom>
            <a:noFill/>
            <a:ln cap="flat" cmpd="sng" w="19050">
              <a:solidFill>
                <a:schemeClr val="dk1"/>
              </a:solidFill>
              <a:prstDash val="solid"/>
              <a:round/>
              <a:headEnd len="med" w="med" type="none"/>
              <a:tailEnd len="med" w="med" type="none"/>
            </a:ln>
          </p:spPr>
        </p:cxnSp>
        <p:cxnSp>
          <p:nvCxnSpPr>
            <p:cNvPr id="830" name="Google Shape;830;p44"/>
            <p:cNvCxnSpPr/>
            <p:nvPr/>
          </p:nvCxnSpPr>
          <p:spPr>
            <a:xfrm flipH="1" rot="-9478033">
              <a:off x="3141221" y="4475471"/>
              <a:ext cx="110360" cy="110360"/>
            </a:xfrm>
            <a:prstGeom prst="straightConnector1">
              <a:avLst/>
            </a:prstGeom>
            <a:noFill/>
            <a:ln cap="flat" cmpd="sng" w="19050">
              <a:solidFill>
                <a:schemeClr val="dk1"/>
              </a:solidFill>
              <a:prstDash val="solid"/>
              <a:round/>
              <a:headEnd len="med" w="med" type="none"/>
              <a:tailEnd len="med" w="med" type="none"/>
            </a:ln>
          </p:spPr>
        </p:cxnSp>
        <p:cxnSp>
          <p:nvCxnSpPr>
            <p:cNvPr id="831" name="Google Shape;831;p44"/>
            <p:cNvCxnSpPr/>
            <p:nvPr/>
          </p:nvCxnSpPr>
          <p:spPr>
            <a:xfrm rot="1324074">
              <a:off x="3115476" y="4229190"/>
              <a:ext cx="155707" cy="0"/>
            </a:xfrm>
            <a:prstGeom prst="straightConnector1">
              <a:avLst/>
            </a:prstGeom>
            <a:noFill/>
            <a:ln cap="flat" cmpd="sng" w="19050">
              <a:solidFill>
                <a:schemeClr val="dk1"/>
              </a:solidFill>
              <a:prstDash val="solid"/>
              <a:round/>
              <a:headEnd len="med" w="med" type="none"/>
              <a:tailEnd len="med" w="med" type="none"/>
            </a:ln>
          </p:spPr>
        </p:cxnSp>
        <p:cxnSp>
          <p:nvCxnSpPr>
            <p:cNvPr id="832" name="Google Shape;832;p44"/>
            <p:cNvCxnSpPr/>
            <p:nvPr/>
          </p:nvCxnSpPr>
          <p:spPr>
            <a:xfrm rot="1321967">
              <a:off x="3349445" y="3958846"/>
              <a:ext cx="110360" cy="110360"/>
            </a:xfrm>
            <a:prstGeom prst="straightConnector1">
              <a:avLst/>
            </a:prstGeom>
            <a:noFill/>
            <a:ln cap="flat" cmpd="sng" w="19050">
              <a:solidFill>
                <a:schemeClr val="dk1"/>
              </a:solidFill>
              <a:prstDash val="solid"/>
              <a:round/>
              <a:headEnd len="med" w="med" type="none"/>
              <a:tailEnd len="med" w="med" type="none"/>
            </a:ln>
          </p:spPr>
        </p:cxnSp>
      </p:grpSp>
      <p:sp>
        <p:nvSpPr>
          <p:cNvPr id="833" name="Google Shape;833;p44"/>
          <p:cNvSpPr txBox="1"/>
          <p:nvPr/>
        </p:nvSpPr>
        <p:spPr>
          <a:xfrm>
            <a:off x="0" y="4569350"/>
            <a:ext cx="9037200" cy="338700"/>
          </a:xfrm>
          <a:prstGeom prst="rect">
            <a:avLst/>
          </a:prstGeom>
          <a:noFill/>
          <a:ln>
            <a:noFill/>
          </a:ln>
        </p:spPr>
        <p:txBody>
          <a:bodyPr anchorCtr="0" anchor="t" bIns="91425" lIns="91425" spcFirstLastPara="1" rIns="91425" wrap="square" tIns="91425">
            <a:spAutoFit/>
          </a:bodyPr>
          <a:lstStyle/>
          <a:p>
            <a:pPr indent="0" lvl="0" marL="355600" rtl="0" algn="l">
              <a:lnSpc>
                <a:spcPct val="115000"/>
              </a:lnSpc>
              <a:spcBef>
                <a:spcPts val="1200"/>
              </a:spcBef>
              <a:spcAft>
                <a:spcPts val="1200"/>
              </a:spcAft>
              <a:buNone/>
            </a:pPr>
            <a:r>
              <a:rPr lang="en" sz="1000"/>
              <a:t>Minnesota Departments of Education, Human Services and Health. (2020).</a:t>
            </a:r>
            <a:endParaRPr sz="1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Human Development Lesson by Slidesgo">
  <a:themeElements>
    <a:clrScheme name="Simple Light">
      <a:dk1>
        <a:srgbClr val="5A4A3F"/>
      </a:dk1>
      <a:lt1>
        <a:srgbClr val="F3DDBE"/>
      </a:lt1>
      <a:dk2>
        <a:srgbClr val="CCCFA6"/>
      </a:dk2>
      <a:lt2>
        <a:srgbClr val="E3A7A6"/>
      </a:lt2>
      <a:accent1>
        <a:srgbClr val="FFFFFF"/>
      </a:accent1>
      <a:accent2>
        <a:srgbClr val="FFFFFF"/>
      </a:accent2>
      <a:accent3>
        <a:srgbClr val="FFFFFF"/>
      </a:accent3>
      <a:accent4>
        <a:srgbClr val="FFFFFF"/>
      </a:accent4>
      <a:accent5>
        <a:srgbClr val="FFFFFF"/>
      </a:accent5>
      <a:accent6>
        <a:srgbClr val="FFFFFF"/>
      </a:accent6>
      <a:hlink>
        <a:srgbClr val="5A4A3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